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036A5-E1B2-4005-A19F-980FEF1BD673}" type="datetimeFigureOut">
              <a:rPr lang="es-ES" smtClean="0"/>
              <a:t>24/08/2018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A52F8-C464-4E7A-B139-2D2A4347D2BF}" type="slidenum">
              <a:rPr lang="es-ES" smtClean="0"/>
              <a:t>‹Nº›</a:t>
            </a:fld>
            <a:endParaRPr lang="es-ES"/>
          </a:p>
        </p:txBody>
      </p:sp>
    </p:spTree>
    <p:extLst>
      <p:ext uri="{BB962C8B-B14F-4D97-AF65-F5344CB8AC3E}">
        <p14:creationId xmlns:p14="http://schemas.microsoft.com/office/powerpoint/2010/main" val="303493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8A52F8-C464-4E7A-B139-2D2A4347D2BF}" type="slidenum">
              <a:rPr lang="es-ES" smtClean="0"/>
              <a:t>1</a:t>
            </a:fld>
            <a:endParaRPr lang="es-ES"/>
          </a:p>
        </p:txBody>
      </p:sp>
    </p:spTree>
    <p:extLst>
      <p:ext uri="{BB962C8B-B14F-4D97-AF65-F5344CB8AC3E}">
        <p14:creationId xmlns:p14="http://schemas.microsoft.com/office/powerpoint/2010/main" val="37823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D8A52F8-C464-4E7A-B139-2D2A4347D2BF}" type="slidenum">
              <a:rPr lang="es-ES" smtClean="0"/>
              <a:t>3</a:t>
            </a:fld>
            <a:endParaRPr lang="es-ES"/>
          </a:p>
        </p:txBody>
      </p:sp>
    </p:spTree>
    <p:extLst>
      <p:ext uri="{BB962C8B-B14F-4D97-AF65-F5344CB8AC3E}">
        <p14:creationId xmlns:p14="http://schemas.microsoft.com/office/powerpoint/2010/main" val="2666383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1ABA78E-B0E5-43E8-865A-48D0D897BF10}" type="datetimeFigureOut">
              <a:rPr lang="es-ES" smtClean="0"/>
              <a:t>24/08/2018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006514-13DA-472F-A52A-8E507229BEB7}"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ABA78E-B0E5-43E8-865A-48D0D897BF10}" type="datetimeFigureOut">
              <a:rPr lang="es-ES" smtClean="0"/>
              <a:t>24/08/2018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ABA78E-B0E5-43E8-865A-48D0D897BF10}" type="datetimeFigureOut">
              <a:rPr lang="es-ES" smtClean="0"/>
              <a:t>24/08/2018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1ABA78E-B0E5-43E8-865A-48D0D897BF10}" type="datetimeFigureOut">
              <a:rPr lang="es-ES" smtClean="0"/>
              <a:t>24/08/2018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006514-13DA-472F-A52A-8E507229BEB7}"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ABA78E-B0E5-43E8-865A-48D0D897BF10}" type="datetimeFigureOut">
              <a:rPr lang="es-ES" smtClean="0"/>
              <a:t>24/08/2018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71ABA78E-B0E5-43E8-865A-48D0D897BF10}" type="datetimeFigureOut">
              <a:rPr lang="es-ES" smtClean="0"/>
              <a:t>24/08/2018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1ABA78E-B0E5-43E8-865A-48D0D897BF10}" type="datetimeFigureOut">
              <a:rPr lang="es-ES" smtClean="0"/>
              <a:t>24/08/2018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ABA78E-B0E5-43E8-865A-48D0D897BF10}" type="datetimeFigureOut">
              <a:rPr lang="es-ES" smtClean="0"/>
              <a:t>24/08/2018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BA78E-B0E5-43E8-865A-48D0D897BF10}" type="datetimeFigureOut">
              <a:rPr lang="es-ES" smtClean="0"/>
              <a:t>24/08/2018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BA78E-B0E5-43E8-865A-48D0D897BF10}" type="datetimeFigureOut">
              <a:rPr lang="es-ES" smtClean="0"/>
              <a:t>24/08/2018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BA78E-B0E5-43E8-865A-48D0D897BF10}" type="datetimeFigureOut">
              <a:rPr lang="es-ES" smtClean="0"/>
              <a:t>24/08/2018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006514-13DA-472F-A52A-8E507229BEB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1ABA78E-B0E5-43E8-865A-48D0D897BF10}" type="datetimeFigureOut">
              <a:rPr lang="es-ES" smtClean="0"/>
              <a:t>24/08/2018</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006514-13DA-472F-A52A-8E507229BEB7}"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43608" y="3886200"/>
            <a:ext cx="7056784" cy="1752600"/>
          </a:xfrm>
        </p:spPr>
        <p:txBody>
          <a:bodyPr>
            <a:normAutofit/>
          </a:bodyPr>
          <a:lstStyle/>
          <a:p>
            <a:endParaRPr lang="es-ES" dirty="0" smtClean="0"/>
          </a:p>
          <a:p>
            <a:endParaRPr lang="es-ES" dirty="0"/>
          </a:p>
          <a:p>
            <a:r>
              <a:rPr lang="es-ES" sz="2000" dirty="0" smtClean="0"/>
              <a:t>                                       </a:t>
            </a:r>
            <a:r>
              <a:rPr lang="es-ES" sz="2000" dirty="0" smtClean="0"/>
              <a:t>  </a:t>
            </a:r>
            <a:r>
              <a:rPr lang="es-ES" sz="2000" dirty="0" smtClean="0"/>
              <a:t>Expositor: Prof. Roger Víctor </a:t>
            </a:r>
            <a:r>
              <a:rPr lang="es-ES" sz="2000" dirty="0" err="1" smtClean="0"/>
              <a:t>Calani</a:t>
            </a:r>
            <a:r>
              <a:rPr lang="es-ES" sz="2000" dirty="0" smtClean="0"/>
              <a:t> </a:t>
            </a:r>
            <a:r>
              <a:rPr lang="es-ES" sz="2000" dirty="0" err="1" smtClean="0"/>
              <a:t>Alanez</a:t>
            </a:r>
            <a:endParaRPr lang="es-ES" sz="2000" dirty="0" smtClean="0"/>
          </a:p>
          <a:p>
            <a:r>
              <a:rPr lang="es-ES" dirty="0" smtClean="0"/>
              <a:t>                                    </a:t>
            </a:r>
            <a:endParaRPr lang="es-ES" dirty="0"/>
          </a:p>
        </p:txBody>
      </p:sp>
      <p:sp>
        <p:nvSpPr>
          <p:cNvPr id="2" name="1 Título"/>
          <p:cNvSpPr>
            <a:spLocks noGrp="1"/>
          </p:cNvSpPr>
          <p:nvPr>
            <p:ph type="ctrTitle"/>
          </p:nvPr>
        </p:nvSpPr>
        <p:spPr>
          <a:xfrm>
            <a:off x="685800" y="1052736"/>
            <a:ext cx="7772400" cy="3096344"/>
          </a:xfrm>
        </p:spPr>
        <p:txBody>
          <a:bodyPr>
            <a:normAutofit/>
          </a:bodyPr>
          <a:lstStyle/>
          <a:p>
            <a:r>
              <a:rPr lang="es-ES" dirty="0" smtClean="0"/>
              <a:t>IMPORTANCIA DEL DEPORTE EN LA CONSTRUCCION DE LA AUTOESTIMA DE PERSONAS CON DISCAPACIDAD COMO FACTOR DE </a:t>
            </a:r>
            <a:r>
              <a:rPr lang="es-ES" dirty="0" err="1" smtClean="0"/>
              <a:t>RESILiENCIA</a:t>
            </a:r>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37" y="434404"/>
            <a:ext cx="7142793"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260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COMUNICACIÓN</a:t>
            </a:r>
            <a:endParaRPr lang="es-ES" dirty="0"/>
          </a:p>
        </p:txBody>
      </p:sp>
      <p:sp>
        <p:nvSpPr>
          <p:cNvPr id="3" name="2 Marcador de contenido"/>
          <p:cNvSpPr>
            <a:spLocks noGrp="1"/>
          </p:cNvSpPr>
          <p:nvPr>
            <p:ph sz="quarter" idx="13"/>
          </p:nvPr>
        </p:nvSpPr>
        <p:spPr/>
        <p:txBody>
          <a:bodyPr/>
          <a:lstStyle/>
          <a:p>
            <a:r>
              <a:rPr lang="es-ES" dirty="0"/>
              <a:t>El aumento de la comunicación entre de la persona con discapacidad se ve favorecido gracias a su incorporación a la vida social por el deporte. Impacta de forma positiva en su iniciativa y capacidad de elección que normalmente se ve mermada por las personas que le rodean.</a:t>
            </a:r>
            <a:br>
              <a:rPr lang="es-ES" dirty="0"/>
            </a:b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900611"/>
            <a:ext cx="4994402" cy="2809351"/>
          </a:xfrm>
          <a:prstGeom prst="rect">
            <a:avLst/>
          </a:prstGeom>
        </p:spPr>
      </p:pic>
    </p:spTree>
    <p:extLst>
      <p:ext uri="{BB962C8B-B14F-4D97-AF65-F5344CB8AC3E}">
        <p14:creationId xmlns:p14="http://schemas.microsoft.com/office/powerpoint/2010/main" val="870571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INTEGRACIÓN</a:t>
            </a:r>
            <a:endParaRPr lang="es-ES" dirty="0"/>
          </a:p>
        </p:txBody>
      </p:sp>
      <p:sp>
        <p:nvSpPr>
          <p:cNvPr id="3" name="2 Marcador de contenido"/>
          <p:cNvSpPr>
            <a:spLocks noGrp="1"/>
          </p:cNvSpPr>
          <p:nvPr>
            <p:ph sz="quarter" idx="13"/>
          </p:nvPr>
        </p:nvSpPr>
        <p:spPr/>
        <p:txBody>
          <a:bodyPr>
            <a:normAutofit/>
          </a:bodyPr>
          <a:lstStyle/>
          <a:p>
            <a:r>
              <a:rPr lang="es-ES" dirty="0"/>
              <a:t>Como fin de este compendio de beneficios que hemos enumerado brevemente y que en su conjunto nos lleva a una integración positiva en una comunidad cada vez más competitiva que ve cómo poco a poco este colectivo va avanzando en sus objetivos: ser aceptados e integrados plenamente en su comunidad</a:t>
            </a:r>
            <a:r>
              <a:rPr lang="es-ES" dirty="0" smtClean="0"/>
              <a:t>.</a:t>
            </a:r>
          </a:p>
          <a:p>
            <a:r>
              <a:rPr lang="es-ES" dirty="0"/>
              <a:t>Es importante tener en cuenta que la familia, los amigos y la comunidad forman parte fundamental del proceso de integración en todos los </a:t>
            </a:r>
            <a:r>
              <a:rPr lang="es-ES" dirty="0" smtClean="0"/>
              <a:t>aspectos.</a:t>
            </a:r>
            <a:endParaRPr lang="es-ES" dirty="0"/>
          </a:p>
        </p:txBody>
      </p:sp>
    </p:spTree>
    <p:extLst>
      <p:ext uri="{BB962C8B-B14F-4D97-AF65-F5344CB8AC3E}">
        <p14:creationId xmlns:p14="http://schemas.microsoft.com/office/powerpoint/2010/main" val="3557253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CONCLUSIONES</a:t>
            </a:r>
          </a:p>
        </p:txBody>
      </p:sp>
      <p:sp>
        <p:nvSpPr>
          <p:cNvPr id="3" name="2 Marcador de contenido"/>
          <p:cNvSpPr>
            <a:spLocks noGrp="1"/>
          </p:cNvSpPr>
          <p:nvPr>
            <p:ph sz="quarter" idx="13"/>
          </p:nvPr>
        </p:nvSpPr>
        <p:spPr/>
        <p:txBody>
          <a:bodyPr>
            <a:normAutofit/>
          </a:bodyPr>
          <a:lstStyle/>
          <a:p>
            <a:r>
              <a:rPr lang="es-ES" dirty="0"/>
              <a:t>El deporte en personas con discapacidad no alcanzará la importancia que se merece mientras la sociedad siga poniendo límites. Siguen existiendo esos prejuicios que no benefician a nadie y sin embargo perjudican mucho a este colectivo. El deporte que practica la </a:t>
            </a:r>
            <a:r>
              <a:rPr lang="es-ES" dirty="0" smtClean="0"/>
              <a:t>población de personas con discapacidad </a:t>
            </a:r>
            <a:r>
              <a:rPr lang="es-ES" dirty="0"/>
              <a:t>tiene también una función educativa</a:t>
            </a:r>
            <a:r>
              <a:rPr lang="es-ES" dirty="0" smtClean="0"/>
              <a:t>.</a:t>
            </a:r>
          </a:p>
          <a:p>
            <a:r>
              <a:rPr lang="es-ES" dirty="0"/>
              <a:t>P</a:t>
            </a:r>
            <a:r>
              <a:rPr lang="es-ES" dirty="0" smtClean="0"/>
              <a:t>or </a:t>
            </a:r>
            <a:r>
              <a:rPr lang="es-ES" dirty="0"/>
              <a:t>tanto, utilizar la actividad física como un medio de aprendizaje, no sólo de habilidades físicas sino también como una forma de salud general junto con una rehabilitación, la cual es muy necesaria en los efectos progresivos de enfermedades que lesionan la mayoría de los sistemas del cuerpo, potenciando la </a:t>
            </a:r>
            <a:r>
              <a:rPr lang="es-ES" dirty="0" smtClean="0"/>
              <a:t>autoestima , resiliencia y </a:t>
            </a:r>
            <a:r>
              <a:rPr lang="es-ES" dirty="0"/>
              <a:t>las relaciones sociales.</a:t>
            </a:r>
          </a:p>
          <a:p>
            <a:endParaRPr lang="es-ES" dirty="0"/>
          </a:p>
        </p:txBody>
      </p:sp>
    </p:spTree>
    <p:extLst>
      <p:ext uri="{BB962C8B-B14F-4D97-AF65-F5344CB8AC3E}">
        <p14:creationId xmlns:p14="http://schemas.microsoft.com/office/powerpoint/2010/main" val="582562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INDICE</a:t>
            </a:r>
            <a:endParaRPr lang="es-ES" dirty="0"/>
          </a:p>
        </p:txBody>
      </p:sp>
      <p:sp>
        <p:nvSpPr>
          <p:cNvPr id="3" name="2 Marcador de contenido"/>
          <p:cNvSpPr>
            <a:spLocks noGrp="1"/>
          </p:cNvSpPr>
          <p:nvPr>
            <p:ph sz="quarter" idx="13"/>
          </p:nvPr>
        </p:nvSpPr>
        <p:spPr/>
        <p:txBody>
          <a:bodyPr/>
          <a:lstStyle/>
          <a:p>
            <a:r>
              <a:rPr lang="es-ES" dirty="0" smtClean="0"/>
              <a:t>Autoestima</a:t>
            </a:r>
          </a:p>
          <a:p>
            <a:r>
              <a:rPr lang="es-ES" dirty="0" err="1" smtClean="0"/>
              <a:t>Resiliencia</a:t>
            </a:r>
            <a:endParaRPr lang="es-ES" dirty="0" smtClean="0"/>
          </a:p>
          <a:p>
            <a:r>
              <a:rPr lang="es-ES" dirty="0" smtClean="0"/>
              <a:t>El deporte y la autoestima</a:t>
            </a:r>
          </a:p>
          <a:p>
            <a:r>
              <a:rPr lang="es-ES" dirty="0" smtClean="0"/>
              <a:t>Los </a:t>
            </a:r>
            <a:r>
              <a:rPr lang="es-ES" dirty="0"/>
              <a:t>Beneficios Del Deporte En Personas Con Discapacidad </a:t>
            </a:r>
            <a:endParaRPr lang="es-ES" dirty="0" smtClean="0"/>
          </a:p>
          <a:p>
            <a:r>
              <a:rPr lang="es-ES" dirty="0" smtClean="0"/>
              <a:t>Conclusiones</a:t>
            </a:r>
          </a:p>
          <a:p>
            <a:endParaRPr lang="es-ES" dirty="0"/>
          </a:p>
        </p:txBody>
      </p:sp>
    </p:spTree>
    <p:extLst>
      <p:ext uri="{BB962C8B-B14F-4D97-AF65-F5344CB8AC3E}">
        <p14:creationId xmlns:p14="http://schemas.microsoft.com/office/powerpoint/2010/main" val="951137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Autoestima</a:t>
            </a:r>
            <a:br>
              <a:rPr lang="es-ES" dirty="0"/>
            </a:br>
            <a:endParaRPr lang="es-ES" dirty="0"/>
          </a:p>
        </p:txBody>
      </p:sp>
      <p:sp>
        <p:nvSpPr>
          <p:cNvPr id="3" name="2 Marcador de contenido"/>
          <p:cNvSpPr>
            <a:spLocks noGrp="1"/>
          </p:cNvSpPr>
          <p:nvPr>
            <p:ph sz="quarter" idx="13"/>
          </p:nvPr>
        </p:nvSpPr>
        <p:spPr/>
        <p:txBody>
          <a:bodyPr>
            <a:normAutofit/>
          </a:bodyPr>
          <a:lstStyle/>
          <a:p>
            <a:r>
              <a:rPr lang="es-ES" dirty="0" smtClean="0"/>
              <a:t>- Es el valor que el individuo atribuye a su persona y a sus capacidades.</a:t>
            </a:r>
          </a:p>
          <a:p>
            <a:r>
              <a:rPr lang="es-ES" dirty="0" smtClean="0"/>
              <a:t>La autoestima presenta dos dimensiones:</a:t>
            </a:r>
          </a:p>
          <a:p>
            <a:r>
              <a:rPr lang="es-ES" dirty="0" smtClean="0"/>
              <a:t>Uno de ellos es el concepto propio, el cual es la idea que tenemos acerca de quienes somos.</a:t>
            </a:r>
          </a:p>
          <a:p>
            <a:r>
              <a:rPr lang="es-ES" dirty="0" smtClean="0"/>
              <a:t>Y por otro lado tenemos el amor propio, se basa en la </a:t>
            </a:r>
            <a:r>
              <a:rPr lang="es-ES" dirty="0" err="1" smtClean="0"/>
              <a:t>valoracion</a:t>
            </a:r>
            <a:r>
              <a:rPr lang="es-ES" dirty="0" smtClean="0"/>
              <a:t> de uno mismo.</a:t>
            </a:r>
          </a:p>
          <a:p>
            <a:endParaRPr lang="es-ES" dirty="0"/>
          </a:p>
        </p:txBody>
      </p:sp>
    </p:spTree>
    <p:extLst>
      <p:ext uri="{BB962C8B-B14F-4D97-AF65-F5344CB8AC3E}">
        <p14:creationId xmlns:p14="http://schemas.microsoft.com/office/powerpoint/2010/main" val="23319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La </a:t>
            </a:r>
            <a:r>
              <a:rPr lang="es-ES" dirty="0" err="1"/>
              <a:t>resiliencia</a:t>
            </a:r>
            <a:r>
              <a:rPr lang="es-ES" dirty="0"/>
              <a:t/>
            </a:r>
            <a:br>
              <a:rPr lang="es-ES" dirty="0"/>
            </a:br>
            <a:endParaRPr lang="es-ES" dirty="0"/>
          </a:p>
        </p:txBody>
      </p:sp>
      <p:sp>
        <p:nvSpPr>
          <p:cNvPr id="3" name="2 Marcador de contenido"/>
          <p:cNvSpPr>
            <a:spLocks noGrp="1"/>
          </p:cNvSpPr>
          <p:nvPr>
            <p:ph sz="quarter" idx="13"/>
          </p:nvPr>
        </p:nvSpPr>
        <p:spPr/>
        <p:txBody>
          <a:bodyPr>
            <a:normAutofit/>
          </a:bodyPr>
          <a:lstStyle/>
          <a:p>
            <a:r>
              <a:rPr lang="es-ES" dirty="0" smtClean="0"/>
              <a:t>Es </a:t>
            </a:r>
            <a:r>
              <a:rPr lang="es-ES" dirty="0"/>
              <a:t>la capacidad de los seres humanos para adaptarse positivamente a situaciones adversas. </a:t>
            </a:r>
          </a:p>
          <a:p>
            <a:r>
              <a:rPr lang="es-ES" dirty="0" smtClean="0"/>
              <a:t> </a:t>
            </a:r>
            <a:r>
              <a:rPr lang="es-ES" dirty="0"/>
              <a:t>Desde la Neurociencia se considera que las personas más resilientes tienen mayor equilibrio emocional frente a las situaciones de estrés, soportando mejor la presión. Esto les permite una sensación de control frente a los acontecimientos y mayor capacidad para afrontar </a:t>
            </a:r>
            <a:r>
              <a:rPr lang="es-ES" dirty="0" smtClean="0"/>
              <a:t>retos .</a:t>
            </a:r>
            <a:endParaRPr lang="es-ES" dirty="0"/>
          </a:p>
          <a:p>
            <a:endParaRPr lang="es-ES" dirty="0" smtClean="0"/>
          </a:p>
        </p:txBody>
      </p:sp>
    </p:spTree>
    <p:extLst>
      <p:ext uri="{BB962C8B-B14F-4D97-AF65-F5344CB8AC3E}">
        <p14:creationId xmlns:p14="http://schemas.microsoft.com/office/powerpoint/2010/main" val="115728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El deporte y la autoestima</a:t>
            </a:r>
            <a:br>
              <a:rPr lang="es-ES" dirty="0"/>
            </a:br>
            <a:endParaRPr lang="es-ES" dirty="0"/>
          </a:p>
        </p:txBody>
      </p:sp>
      <p:sp>
        <p:nvSpPr>
          <p:cNvPr id="3" name="2 Marcador de contenido"/>
          <p:cNvSpPr>
            <a:spLocks noGrp="1"/>
          </p:cNvSpPr>
          <p:nvPr>
            <p:ph sz="quarter" idx="13"/>
          </p:nvPr>
        </p:nvSpPr>
        <p:spPr/>
        <p:txBody>
          <a:bodyPr>
            <a:normAutofit/>
          </a:bodyPr>
          <a:lstStyle/>
          <a:p>
            <a:r>
              <a:rPr lang="es-ES" dirty="0"/>
              <a:t>El deporte sube la autoestima y mejora la confianza en uno </a:t>
            </a:r>
            <a:r>
              <a:rPr lang="es-ES" dirty="0" smtClean="0"/>
              <a:t>mismo</a:t>
            </a:r>
            <a:endParaRPr lang="es-ES" dirty="0"/>
          </a:p>
          <a:p>
            <a:r>
              <a:rPr lang="es-ES" dirty="0" smtClean="0"/>
              <a:t>El </a:t>
            </a:r>
            <a:r>
              <a:rPr lang="es-ES" dirty="0"/>
              <a:t>hecho de practicar un deporte, mejora la imagen que se tiene de uno mismo, aunque en realidad ésta no cambie demasiado.</a:t>
            </a:r>
          </a:p>
          <a:p>
            <a:r>
              <a:rPr lang="es-ES" dirty="0"/>
              <a:t>No es un secreto para nadie: las personas que practican regularmente algún tipo de deporte están más delgadas y con mejor salud que las que no lo hacen. </a:t>
            </a:r>
            <a:endParaRPr lang="es-ES" dirty="0" smtClean="0"/>
          </a:p>
          <a:p>
            <a:pPr marL="0" indent="0">
              <a:buNone/>
            </a:pPr>
            <a:endParaRPr lang="es-ES" dirty="0" smtClean="0"/>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881" y="3715086"/>
            <a:ext cx="3635896" cy="204519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51" y="3692584"/>
            <a:ext cx="3675900" cy="2067694"/>
          </a:xfrm>
          <a:prstGeom prst="rect">
            <a:avLst/>
          </a:prstGeom>
        </p:spPr>
      </p:pic>
    </p:spTree>
    <p:extLst>
      <p:ext uri="{BB962C8B-B14F-4D97-AF65-F5344CB8AC3E}">
        <p14:creationId xmlns:p14="http://schemas.microsoft.com/office/powerpoint/2010/main" val="2060633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Los Beneficios Del Deporte En Personas Con Discapacidad </a:t>
            </a:r>
          </a:p>
        </p:txBody>
      </p:sp>
      <p:sp>
        <p:nvSpPr>
          <p:cNvPr id="10" name="9 Marcador de contenido"/>
          <p:cNvSpPr>
            <a:spLocks noGrp="1"/>
          </p:cNvSpPr>
          <p:nvPr>
            <p:ph sz="quarter" idx="13"/>
          </p:nvPr>
        </p:nvSpPr>
        <p:spPr/>
        <p:txBody>
          <a:bodyPr>
            <a:normAutofit/>
          </a:bodyPr>
          <a:lstStyle/>
          <a:p>
            <a:r>
              <a:rPr lang="es-ES" dirty="0"/>
              <a:t>Para las personas con discapacidad, se debe estimular para que puedan obtener mayor independencia y auto realización posible, con el objetivo de vivir una vida social plena.  </a:t>
            </a:r>
            <a:endParaRPr lang="es-ES" dirty="0" smtClean="0"/>
          </a:p>
          <a:p>
            <a:r>
              <a:rPr lang="es-ES" dirty="0" smtClean="0"/>
              <a:t>En </a:t>
            </a:r>
            <a:r>
              <a:rPr lang="es-ES" dirty="0"/>
              <a:t>el momento que excluimos o reducimos la participación de una persona con desventajas físicas de la práctica de algún deporte, se le está negando una fuente de relación y formación que está contra las leyes de colaboración y el derecho de incluirse</a:t>
            </a:r>
            <a:r>
              <a:rPr lang="es-ES" dirty="0" smtClean="0"/>
              <a:t>.</a:t>
            </a:r>
          </a:p>
          <a:p>
            <a:r>
              <a:rPr lang="es-ES" dirty="0"/>
              <a:t>De este modo, los beneficios del deporte y la actividad física en personas con discapacidad se pueden englobar en los siguientes apartados: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785666"/>
            <a:ext cx="3167844" cy="2111896"/>
          </a:xfrm>
          <a:prstGeom prst="rect">
            <a:avLst/>
          </a:prstGeom>
        </p:spPr>
      </p:pic>
    </p:spTree>
    <p:extLst>
      <p:ext uri="{BB962C8B-B14F-4D97-AF65-F5344CB8AC3E}">
        <p14:creationId xmlns:p14="http://schemas.microsoft.com/office/powerpoint/2010/main" val="62799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FISICO</a:t>
            </a:r>
          </a:p>
        </p:txBody>
      </p:sp>
      <p:sp>
        <p:nvSpPr>
          <p:cNvPr id="3" name="2 Marcador de contenido"/>
          <p:cNvSpPr>
            <a:spLocks noGrp="1"/>
          </p:cNvSpPr>
          <p:nvPr>
            <p:ph sz="quarter" idx="13"/>
          </p:nvPr>
        </p:nvSpPr>
        <p:spPr/>
        <p:txBody>
          <a:bodyPr/>
          <a:lstStyle/>
          <a:p>
            <a:r>
              <a:rPr lang="es-ES" dirty="0"/>
              <a:t>Mejora y mantiene la condición física (resistencia, velocidad, fuerza, movilidad) y la coordinación (orientación, equilibrio, reacción, percepción, adaptación, ritmo); previene las enfermedades por falta de movilidad, y favorece la seguridad y flexibilidad de la persona con discapacidad en su vida diaria.</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924944"/>
            <a:ext cx="4331973" cy="2599184"/>
          </a:xfrm>
          <a:prstGeom prst="rect">
            <a:avLst/>
          </a:prstGeom>
        </p:spPr>
      </p:pic>
    </p:spTree>
    <p:extLst>
      <p:ext uri="{BB962C8B-B14F-4D97-AF65-F5344CB8AC3E}">
        <p14:creationId xmlns:p14="http://schemas.microsoft.com/office/powerpoint/2010/main" val="3727047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PSICOLÓGICO-PERSONAL</a:t>
            </a:r>
            <a:endParaRPr lang="es-ES" dirty="0"/>
          </a:p>
        </p:txBody>
      </p:sp>
      <p:sp>
        <p:nvSpPr>
          <p:cNvPr id="3" name="2 Marcador de contenido"/>
          <p:cNvSpPr>
            <a:spLocks noGrp="1"/>
          </p:cNvSpPr>
          <p:nvPr>
            <p:ph sz="quarter" idx="13"/>
          </p:nvPr>
        </p:nvSpPr>
        <p:spPr/>
        <p:txBody>
          <a:bodyPr/>
          <a:lstStyle/>
          <a:p>
            <a:r>
              <a:rPr lang="es-ES" dirty="0"/>
              <a:t>Cuidando y trabajando valores y aspectos personales tan importantes como la autoestima, la superación, la independencia, el reto, la valía personal, la libertad, el afán de superación, la responsabilidad, la honestidad, la autodisciplina, la perseverancia, sentirse útiles, etc.</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852936"/>
            <a:ext cx="4067944" cy="2711963"/>
          </a:xfrm>
          <a:prstGeom prst="rect">
            <a:avLst/>
          </a:prstGeom>
        </p:spPr>
      </p:pic>
    </p:spTree>
    <p:extLst>
      <p:ext uri="{BB962C8B-B14F-4D97-AF65-F5344CB8AC3E}">
        <p14:creationId xmlns:p14="http://schemas.microsoft.com/office/powerpoint/2010/main" val="45453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SOCIAL</a:t>
            </a:r>
          </a:p>
        </p:txBody>
      </p:sp>
      <p:sp>
        <p:nvSpPr>
          <p:cNvPr id="3" name="2 Marcador de contenido"/>
          <p:cNvSpPr>
            <a:spLocks noGrp="1"/>
          </p:cNvSpPr>
          <p:nvPr>
            <p:ph sz="quarter" idx="13"/>
          </p:nvPr>
        </p:nvSpPr>
        <p:spPr/>
        <p:txBody>
          <a:bodyPr>
            <a:normAutofit/>
          </a:bodyPr>
          <a:lstStyle/>
          <a:p>
            <a:r>
              <a:rPr lang="es-ES" dirty="0"/>
              <a:t>A través del deporte y la actividad física se puede fomentar aspectos fundamentales para el desarrollo social de la persona con discapacidad como: las habilidades sociales, las relaciones con personas en igualdad de circunstancias, el seguimiento de instrucciones y las reglas del deporte, la cooperación, el reconocimiento, la tolerancia, la lealtad, la honestidad, la empatía, la motivación, el trabajo en equipo, etc.</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3362951"/>
            <a:ext cx="3168352" cy="2345189"/>
          </a:xfrm>
          <a:prstGeom prst="rect">
            <a:avLst/>
          </a:prstGeom>
        </p:spPr>
      </p:pic>
    </p:spTree>
    <p:extLst>
      <p:ext uri="{BB962C8B-B14F-4D97-AF65-F5344CB8AC3E}">
        <p14:creationId xmlns:p14="http://schemas.microsoft.com/office/powerpoint/2010/main" val="1789226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273</TotalTime>
  <Words>708</Words>
  <Application>Microsoft Office PowerPoint</Application>
  <PresentationFormat>Presentación en pantalla (4:3)</PresentationFormat>
  <Paragraphs>43</Paragraphs>
  <Slides>12</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Arial Narrow</vt:lpstr>
      <vt:lpstr>Calibri</vt:lpstr>
      <vt:lpstr>Horizonte</vt:lpstr>
      <vt:lpstr>IMPORTANCIA DEL DEPORTE EN LA CONSTRUCCION DE LA AUTOESTIMA DE PERSONAS CON DISCAPACIDAD COMO FACTOR DE RESILiENCIA</vt:lpstr>
      <vt:lpstr>INDICE</vt:lpstr>
      <vt:lpstr>Autoestima </vt:lpstr>
      <vt:lpstr>La resiliencia </vt:lpstr>
      <vt:lpstr>El deporte y la autoestima </vt:lpstr>
      <vt:lpstr>Los Beneficios Del Deporte En Personas Con Discapacidad </vt:lpstr>
      <vt:lpstr>FISICO</vt:lpstr>
      <vt:lpstr>PSICOLÓGICO-PERSONAL</vt:lpstr>
      <vt:lpstr>SOCIAL</vt:lpstr>
      <vt:lpstr>COMUNICACIÓN</vt:lpstr>
      <vt:lpstr>INTEGRACIÓN</vt:lpstr>
      <vt:lpstr>CONCLUSIONES</vt:lpstr>
    </vt:vector>
  </TitlesOfParts>
  <Company>umss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EIFODEC </dc:title>
  <dc:creator>era</dc:creator>
  <cp:lastModifiedBy>INTEL DUAL</cp:lastModifiedBy>
  <cp:revision>34</cp:revision>
  <dcterms:created xsi:type="dcterms:W3CDTF">2018-07-01T19:08:43Z</dcterms:created>
  <dcterms:modified xsi:type="dcterms:W3CDTF">2018-08-24T16:04:05Z</dcterms:modified>
</cp:coreProperties>
</file>