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33"/>
  </p:notesMasterIdLst>
  <p:sldIdLst>
    <p:sldId id="256" r:id="rId2"/>
    <p:sldId id="295" r:id="rId3"/>
    <p:sldId id="302" r:id="rId4"/>
    <p:sldId id="270" r:id="rId5"/>
    <p:sldId id="287" r:id="rId6"/>
    <p:sldId id="274" r:id="rId7"/>
    <p:sldId id="288" r:id="rId8"/>
    <p:sldId id="289" r:id="rId9"/>
    <p:sldId id="290" r:id="rId10"/>
    <p:sldId id="291" r:id="rId11"/>
    <p:sldId id="292" r:id="rId12"/>
    <p:sldId id="293" r:id="rId13"/>
    <p:sldId id="294" r:id="rId14"/>
    <p:sldId id="303" r:id="rId15"/>
    <p:sldId id="283" r:id="rId16"/>
    <p:sldId id="271" r:id="rId17"/>
    <p:sldId id="299" r:id="rId18"/>
    <p:sldId id="300" r:id="rId19"/>
    <p:sldId id="285" r:id="rId20"/>
    <p:sldId id="269" r:id="rId21"/>
    <p:sldId id="281" r:id="rId22"/>
    <p:sldId id="286" r:id="rId23"/>
    <p:sldId id="301" r:id="rId24"/>
    <p:sldId id="282" r:id="rId25"/>
    <p:sldId id="296" r:id="rId26"/>
    <p:sldId id="298" r:id="rId27"/>
    <p:sldId id="297" r:id="rId28"/>
    <p:sldId id="304" r:id="rId29"/>
    <p:sldId id="305" r:id="rId30"/>
    <p:sldId id="280" r:id="rId31"/>
    <p:sldId id="260"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1818" autoAdjust="0"/>
  </p:normalViewPr>
  <p:slideViewPr>
    <p:cSldViewPr snapToGrid="0">
      <p:cViewPr varScale="1">
        <p:scale>
          <a:sx n="79" d="100"/>
          <a:sy n="79" d="100"/>
        </p:scale>
        <p:origin x="43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ECBE3-BAC3-46E0-9936-BFDD73099E1B}" type="doc">
      <dgm:prSet loTypeId="urn:microsoft.com/office/officeart/2005/8/layout/process4" loCatId="process" qsTypeId="urn:microsoft.com/office/officeart/2005/8/quickstyle/simple3" qsCatId="simple" csTypeId="urn:microsoft.com/office/officeart/2005/8/colors/accent1_2" csCatId="accent1" phldr="1"/>
      <dgm:spPr/>
    </dgm:pt>
    <dgm:pt modelId="{63DB043E-2577-4E44-A589-A46F9F50519F}">
      <dgm:prSet phldrT="[Texto]"/>
      <dgm:spPr/>
      <dgm:t>
        <a:bodyPr/>
        <a:lstStyle/>
        <a:p>
          <a:r>
            <a:rPr lang="es-MX" dirty="0" smtClean="0"/>
            <a:t>Interacción permanente con estudiantes</a:t>
          </a:r>
          <a:endParaRPr lang="es-MX" dirty="0"/>
        </a:p>
      </dgm:t>
    </dgm:pt>
    <dgm:pt modelId="{7156857B-70FB-4751-81B1-474133E25754}" type="parTrans" cxnId="{4E696FE6-66E3-4063-B5C3-EF263F65A552}">
      <dgm:prSet/>
      <dgm:spPr/>
      <dgm:t>
        <a:bodyPr/>
        <a:lstStyle/>
        <a:p>
          <a:endParaRPr lang="es-MX"/>
        </a:p>
      </dgm:t>
    </dgm:pt>
    <dgm:pt modelId="{138DF005-0A43-4C4A-889C-E3198B85AE86}" type="sibTrans" cxnId="{4E696FE6-66E3-4063-B5C3-EF263F65A552}">
      <dgm:prSet/>
      <dgm:spPr/>
      <dgm:t>
        <a:bodyPr/>
        <a:lstStyle/>
        <a:p>
          <a:endParaRPr lang="es-MX"/>
        </a:p>
      </dgm:t>
    </dgm:pt>
    <dgm:pt modelId="{F3EE271B-8DA5-48C5-B80F-7177DB98052A}">
      <dgm:prSet phldrT="[Texto]"/>
      <dgm:spPr/>
      <dgm:t>
        <a:bodyPr/>
        <a:lstStyle/>
        <a:p>
          <a:r>
            <a:rPr lang="es-MX" dirty="0" smtClean="0"/>
            <a:t>Análisis de necesidades para una verdadera inclusión laboral y social</a:t>
          </a:r>
          <a:endParaRPr lang="es-MX" dirty="0"/>
        </a:p>
      </dgm:t>
    </dgm:pt>
    <dgm:pt modelId="{4A1E40EF-583E-42A2-9403-9D81A3F1B20E}" type="parTrans" cxnId="{33AF961F-BF42-40DC-B334-8F674D7EAAD5}">
      <dgm:prSet/>
      <dgm:spPr/>
      <dgm:t>
        <a:bodyPr/>
        <a:lstStyle/>
        <a:p>
          <a:endParaRPr lang="es-MX"/>
        </a:p>
      </dgm:t>
    </dgm:pt>
    <dgm:pt modelId="{BE91AEB2-4161-4258-9700-C94F48CFE28F}" type="sibTrans" cxnId="{33AF961F-BF42-40DC-B334-8F674D7EAAD5}">
      <dgm:prSet/>
      <dgm:spPr/>
      <dgm:t>
        <a:bodyPr/>
        <a:lstStyle/>
        <a:p>
          <a:endParaRPr lang="es-MX"/>
        </a:p>
      </dgm:t>
    </dgm:pt>
    <dgm:pt modelId="{EFACAAA4-B7BE-42A3-817A-0991AB17467D}">
      <dgm:prSet phldrT="[Texto]"/>
      <dgm:spPr/>
      <dgm:t>
        <a:bodyPr/>
        <a:lstStyle/>
        <a:p>
          <a:r>
            <a:rPr lang="es-MX" dirty="0" smtClean="0"/>
            <a:t>Nueva propuesta basada en el desarrollo de habilidades adaptativas</a:t>
          </a:r>
          <a:endParaRPr lang="es-MX" dirty="0"/>
        </a:p>
      </dgm:t>
    </dgm:pt>
    <dgm:pt modelId="{51EFE087-C205-4CD1-8253-092F7E83AE3B}" type="parTrans" cxnId="{7F6638E1-E50B-4403-BCF3-44819ED42F69}">
      <dgm:prSet/>
      <dgm:spPr/>
      <dgm:t>
        <a:bodyPr/>
        <a:lstStyle/>
        <a:p>
          <a:endParaRPr lang="es-MX"/>
        </a:p>
      </dgm:t>
    </dgm:pt>
    <dgm:pt modelId="{1F30A1A5-ED6B-4B40-971A-EDF77B123685}" type="sibTrans" cxnId="{7F6638E1-E50B-4403-BCF3-44819ED42F69}">
      <dgm:prSet/>
      <dgm:spPr/>
      <dgm:t>
        <a:bodyPr/>
        <a:lstStyle/>
        <a:p>
          <a:endParaRPr lang="es-MX"/>
        </a:p>
      </dgm:t>
    </dgm:pt>
    <dgm:pt modelId="{2D106B45-CEA6-43F6-B280-B234E599619F}">
      <dgm:prSet phldrT="[Texto]"/>
      <dgm:spPr/>
      <dgm:t>
        <a:bodyPr/>
        <a:lstStyle/>
        <a:p>
          <a:r>
            <a:rPr lang="es-MX" dirty="0" smtClean="0"/>
            <a:t>Elaboración de módulos de aprendizaje</a:t>
          </a:r>
          <a:endParaRPr lang="es-MX" dirty="0"/>
        </a:p>
      </dgm:t>
    </dgm:pt>
    <dgm:pt modelId="{6E1B0F6C-70D1-4209-A4E3-6400F8B6DABA}" type="parTrans" cxnId="{B09E7105-94C2-46E3-B117-2CA446F17EE2}">
      <dgm:prSet/>
      <dgm:spPr/>
      <dgm:t>
        <a:bodyPr/>
        <a:lstStyle/>
        <a:p>
          <a:endParaRPr lang="es-MX"/>
        </a:p>
      </dgm:t>
    </dgm:pt>
    <dgm:pt modelId="{958585E5-6F09-4FC3-BA56-036371AB1DB5}" type="sibTrans" cxnId="{B09E7105-94C2-46E3-B117-2CA446F17EE2}">
      <dgm:prSet/>
      <dgm:spPr/>
      <dgm:t>
        <a:bodyPr/>
        <a:lstStyle/>
        <a:p>
          <a:endParaRPr lang="es-MX"/>
        </a:p>
      </dgm:t>
    </dgm:pt>
    <dgm:pt modelId="{9109A631-E5AF-4603-B34E-5F244E1CCEA0}">
      <dgm:prSet phldrT="[Texto]"/>
      <dgm:spPr/>
      <dgm:t>
        <a:bodyPr/>
        <a:lstStyle/>
        <a:p>
          <a:r>
            <a:rPr lang="es-MX" dirty="0" smtClean="0"/>
            <a:t>Constante análisis situacional de los estudiantes</a:t>
          </a:r>
          <a:endParaRPr lang="es-MX" dirty="0"/>
        </a:p>
      </dgm:t>
    </dgm:pt>
    <dgm:pt modelId="{77064964-0B22-4D66-BFFB-E501B1DE423A}" type="parTrans" cxnId="{C097E1B5-205D-4CC5-BA0B-DA23E4681395}">
      <dgm:prSet/>
      <dgm:spPr/>
      <dgm:t>
        <a:bodyPr/>
        <a:lstStyle/>
        <a:p>
          <a:endParaRPr lang="es-MX"/>
        </a:p>
      </dgm:t>
    </dgm:pt>
    <dgm:pt modelId="{4E443843-2F77-4C8D-BB25-C7960B58B905}" type="sibTrans" cxnId="{C097E1B5-205D-4CC5-BA0B-DA23E4681395}">
      <dgm:prSet/>
      <dgm:spPr/>
      <dgm:t>
        <a:bodyPr/>
        <a:lstStyle/>
        <a:p>
          <a:endParaRPr lang="es-MX"/>
        </a:p>
      </dgm:t>
    </dgm:pt>
    <dgm:pt modelId="{25B7D98A-F1C3-4E07-88FD-A26DA517E6F4}">
      <dgm:prSet phldrT="[Texto]"/>
      <dgm:spPr/>
      <dgm:t>
        <a:bodyPr/>
        <a:lstStyle/>
        <a:p>
          <a:r>
            <a:rPr lang="es-MX" dirty="0" smtClean="0"/>
            <a:t>Modificaciones de actividades y contenidos de aprendizaje</a:t>
          </a:r>
          <a:endParaRPr lang="es-MX" dirty="0"/>
        </a:p>
      </dgm:t>
    </dgm:pt>
    <dgm:pt modelId="{8FC324B9-0376-4728-8285-3ACFF7B80439}" type="parTrans" cxnId="{46F87D08-1CB7-4DAA-B5E6-905CD2C6E925}">
      <dgm:prSet/>
      <dgm:spPr/>
      <dgm:t>
        <a:bodyPr/>
        <a:lstStyle/>
        <a:p>
          <a:endParaRPr lang="es-MX"/>
        </a:p>
      </dgm:t>
    </dgm:pt>
    <dgm:pt modelId="{48D6BA5C-A0E6-43A8-ABD8-9B68BDA27B6C}" type="sibTrans" cxnId="{46F87D08-1CB7-4DAA-B5E6-905CD2C6E925}">
      <dgm:prSet/>
      <dgm:spPr/>
      <dgm:t>
        <a:bodyPr/>
        <a:lstStyle/>
        <a:p>
          <a:endParaRPr lang="es-MX"/>
        </a:p>
      </dgm:t>
    </dgm:pt>
    <dgm:pt modelId="{60AEA33B-094C-4663-8407-E17C688DB979}" type="pres">
      <dgm:prSet presAssocID="{783ECBE3-BAC3-46E0-9936-BFDD73099E1B}" presName="Name0" presStyleCnt="0">
        <dgm:presLayoutVars>
          <dgm:dir/>
          <dgm:animLvl val="lvl"/>
          <dgm:resizeHandles val="exact"/>
        </dgm:presLayoutVars>
      </dgm:prSet>
      <dgm:spPr/>
    </dgm:pt>
    <dgm:pt modelId="{DB7CEBA7-6ACF-4D89-B2B7-4CCD240C4E34}" type="pres">
      <dgm:prSet presAssocID="{25B7D98A-F1C3-4E07-88FD-A26DA517E6F4}" presName="boxAndChildren" presStyleCnt="0"/>
      <dgm:spPr/>
    </dgm:pt>
    <dgm:pt modelId="{A74C0690-5257-4590-B6D3-6E61F46393DC}" type="pres">
      <dgm:prSet presAssocID="{25B7D98A-F1C3-4E07-88FD-A26DA517E6F4}" presName="parentTextBox" presStyleLbl="node1" presStyleIdx="0" presStyleCnt="6"/>
      <dgm:spPr/>
      <dgm:t>
        <a:bodyPr/>
        <a:lstStyle/>
        <a:p>
          <a:endParaRPr lang="es-MX"/>
        </a:p>
      </dgm:t>
    </dgm:pt>
    <dgm:pt modelId="{F92D7505-7BAB-42A4-B6DF-670F1FBEFF19}" type="pres">
      <dgm:prSet presAssocID="{4E443843-2F77-4C8D-BB25-C7960B58B905}" presName="sp" presStyleCnt="0"/>
      <dgm:spPr/>
    </dgm:pt>
    <dgm:pt modelId="{5F24338C-84B7-49A3-90D5-6D948D2E225D}" type="pres">
      <dgm:prSet presAssocID="{9109A631-E5AF-4603-B34E-5F244E1CCEA0}" presName="arrowAndChildren" presStyleCnt="0"/>
      <dgm:spPr/>
    </dgm:pt>
    <dgm:pt modelId="{B3C90C99-BA8E-425D-B402-919689CC5A3E}" type="pres">
      <dgm:prSet presAssocID="{9109A631-E5AF-4603-B34E-5F244E1CCEA0}" presName="parentTextArrow" presStyleLbl="node1" presStyleIdx="1" presStyleCnt="6"/>
      <dgm:spPr/>
      <dgm:t>
        <a:bodyPr/>
        <a:lstStyle/>
        <a:p>
          <a:endParaRPr lang="es-MX"/>
        </a:p>
      </dgm:t>
    </dgm:pt>
    <dgm:pt modelId="{0821CCFF-BEF0-4BE7-89D7-85019F9C7E5A}" type="pres">
      <dgm:prSet presAssocID="{958585E5-6F09-4FC3-BA56-036371AB1DB5}" presName="sp" presStyleCnt="0"/>
      <dgm:spPr/>
    </dgm:pt>
    <dgm:pt modelId="{6D180E87-1BE9-43A4-8306-73672BC13571}" type="pres">
      <dgm:prSet presAssocID="{2D106B45-CEA6-43F6-B280-B234E599619F}" presName="arrowAndChildren" presStyleCnt="0"/>
      <dgm:spPr/>
    </dgm:pt>
    <dgm:pt modelId="{9C568BB1-148D-40D8-99C2-0E68BA17A3E2}" type="pres">
      <dgm:prSet presAssocID="{2D106B45-CEA6-43F6-B280-B234E599619F}" presName="parentTextArrow" presStyleLbl="node1" presStyleIdx="2" presStyleCnt="6"/>
      <dgm:spPr/>
      <dgm:t>
        <a:bodyPr/>
        <a:lstStyle/>
        <a:p>
          <a:endParaRPr lang="es-MX"/>
        </a:p>
      </dgm:t>
    </dgm:pt>
    <dgm:pt modelId="{9C62F638-E3ED-4492-884A-0439BA815A67}" type="pres">
      <dgm:prSet presAssocID="{1F30A1A5-ED6B-4B40-971A-EDF77B123685}" presName="sp" presStyleCnt="0"/>
      <dgm:spPr/>
    </dgm:pt>
    <dgm:pt modelId="{57DD2C6A-A0DE-452A-8533-B29314F830B9}" type="pres">
      <dgm:prSet presAssocID="{EFACAAA4-B7BE-42A3-817A-0991AB17467D}" presName="arrowAndChildren" presStyleCnt="0"/>
      <dgm:spPr/>
    </dgm:pt>
    <dgm:pt modelId="{8786F919-BC14-4D70-A22E-DDEEBA1D6672}" type="pres">
      <dgm:prSet presAssocID="{EFACAAA4-B7BE-42A3-817A-0991AB17467D}" presName="parentTextArrow" presStyleLbl="node1" presStyleIdx="3" presStyleCnt="6"/>
      <dgm:spPr/>
      <dgm:t>
        <a:bodyPr/>
        <a:lstStyle/>
        <a:p>
          <a:endParaRPr lang="es-MX"/>
        </a:p>
      </dgm:t>
    </dgm:pt>
    <dgm:pt modelId="{BCA737F8-5304-4DE6-A80C-93599D469A95}" type="pres">
      <dgm:prSet presAssocID="{BE91AEB2-4161-4258-9700-C94F48CFE28F}" presName="sp" presStyleCnt="0"/>
      <dgm:spPr/>
    </dgm:pt>
    <dgm:pt modelId="{4D8DD0BF-1CC6-4ED8-B292-5DCD025DE721}" type="pres">
      <dgm:prSet presAssocID="{F3EE271B-8DA5-48C5-B80F-7177DB98052A}" presName="arrowAndChildren" presStyleCnt="0"/>
      <dgm:spPr/>
    </dgm:pt>
    <dgm:pt modelId="{56C74CE5-90B6-415D-BEA6-B1D054334EA2}" type="pres">
      <dgm:prSet presAssocID="{F3EE271B-8DA5-48C5-B80F-7177DB98052A}" presName="parentTextArrow" presStyleLbl="node1" presStyleIdx="4" presStyleCnt="6"/>
      <dgm:spPr/>
      <dgm:t>
        <a:bodyPr/>
        <a:lstStyle/>
        <a:p>
          <a:endParaRPr lang="es-MX"/>
        </a:p>
      </dgm:t>
    </dgm:pt>
    <dgm:pt modelId="{0B5E4920-C45C-45E9-A250-66CBCA3B1D07}" type="pres">
      <dgm:prSet presAssocID="{138DF005-0A43-4C4A-889C-E3198B85AE86}" presName="sp" presStyleCnt="0"/>
      <dgm:spPr/>
    </dgm:pt>
    <dgm:pt modelId="{D004F11C-B886-4801-BCC5-A4D9982D4EB0}" type="pres">
      <dgm:prSet presAssocID="{63DB043E-2577-4E44-A589-A46F9F50519F}" presName="arrowAndChildren" presStyleCnt="0"/>
      <dgm:spPr/>
    </dgm:pt>
    <dgm:pt modelId="{F4868AF0-530E-4085-8F76-2C5D57F705F8}" type="pres">
      <dgm:prSet presAssocID="{63DB043E-2577-4E44-A589-A46F9F50519F}" presName="parentTextArrow" presStyleLbl="node1" presStyleIdx="5" presStyleCnt="6"/>
      <dgm:spPr/>
      <dgm:t>
        <a:bodyPr/>
        <a:lstStyle/>
        <a:p>
          <a:endParaRPr lang="es-MX"/>
        </a:p>
      </dgm:t>
    </dgm:pt>
  </dgm:ptLst>
  <dgm:cxnLst>
    <dgm:cxn modelId="{C097E1B5-205D-4CC5-BA0B-DA23E4681395}" srcId="{783ECBE3-BAC3-46E0-9936-BFDD73099E1B}" destId="{9109A631-E5AF-4603-B34E-5F244E1CCEA0}" srcOrd="4" destOrd="0" parTransId="{77064964-0B22-4D66-BFFB-E501B1DE423A}" sibTransId="{4E443843-2F77-4C8D-BB25-C7960B58B905}"/>
    <dgm:cxn modelId="{FD7912CD-174D-4508-B49A-9FAD976BE673}" type="presOf" srcId="{EFACAAA4-B7BE-42A3-817A-0991AB17467D}" destId="{8786F919-BC14-4D70-A22E-DDEEBA1D6672}" srcOrd="0" destOrd="0" presId="urn:microsoft.com/office/officeart/2005/8/layout/process4"/>
    <dgm:cxn modelId="{DE4CF6D0-469A-4532-B6C6-ED98753C3171}" type="presOf" srcId="{9109A631-E5AF-4603-B34E-5F244E1CCEA0}" destId="{B3C90C99-BA8E-425D-B402-919689CC5A3E}" srcOrd="0" destOrd="0" presId="urn:microsoft.com/office/officeart/2005/8/layout/process4"/>
    <dgm:cxn modelId="{F70EAFD9-E249-43EE-9625-D7BDECC1733F}" type="presOf" srcId="{783ECBE3-BAC3-46E0-9936-BFDD73099E1B}" destId="{60AEA33B-094C-4663-8407-E17C688DB979}" srcOrd="0" destOrd="0" presId="urn:microsoft.com/office/officeart/2005/8/layout/process4"/>
    <dgm:cxn modelId="{538C28F5-C2D6-40E0-ABD3-08196B79C5E7}" type="presOf" srcId="{F3EE271B-8DA5-48C5-B80F-7177DB98052A}" destId="{56C74CE5-90B6-415D-BEA6-B1D054334EA2}" srcOrd="0" destOrd="0" presId="urn:microsoft.com/office/officeart/2005/8/layout/process4"/>
    <dgm:cxn modelId="{46F87D08-1CB7-4DAA-B5E6-905CD2C6E925}" srcId="{783ECBE3-BAC3-46E0-9936-BFDD73099E1B}" destId="{25B7D98A-F1C3-4E07-88FD-A26DA517E6F4}" srcOrd="5" destOrd="0" parTransId="{8FC324B9-0376-4728-8285-3ACFF7B80439}" sibTransId="{48D6BA5C-A0E6-43A8-ABD8-9B68BDA27B6C}"/>
    <dgm:cxn modelId="{4E696FE6-66E3-4063-B5C3-EF263F65A552}" srcId="{783ECBE3-BAC3-46E0-9936-BFDD73099E1B}" destId="{63DB043E-2577-4E44-A589-A46F9F50519F}" srcOrd="0" destOrd="0" parTransId="{7156857B-70FB-4751-81B1-474133E25754}" sibTransId="{138DF005-0A43-4C4A-889C-E3198B85AE86}"/>
    <dgm:cxn modelId="{7BD6ACEA-52CD-4203-8B02-9361C2271FF9}" type="presOf" srcId="{63DB043E-2577-4E44-A589-A46F9F50519F}" destId="{F4868AF0-530E-4085-8F76-2C5D57F705F8}" srcOrd="0" destOrd="0" presId="urn:microsoft.com/office/officeart/2005/8/layout/process4"/>
    <dgm:cxn modelId="{7F6638E1-E50B-4403-BCF3-44819ED42F69}" srcId="{783ECBE3-BAC3-46E0-9936-BFDD73099E1B}" destId="{EFACAAA4-B7BE-42A3-817A-0991AB17467D}" srcOrd="2" destOrd="0" parTransId="{51EFE087-C205-4CD1-8253-092F7E83AE3B}" sibTransId="{1F30A1A5-ED6B-4B40-971A-EDF77B123685}"/>
    <dgm:cxn modelId="{69DAAF51-A037-4DB5-9531-7DE762431395}" type="presOf" srcId="{25B7D98A-F1C3-4E07-88FD-A26DA517E6F4}" destId="{A74C0690-5257-4590-B6D3-6E61F46393DC}" srcOrd="0" destOrd="0" presId="urn:microsoft.com/office/officeart/2005/8/layout/process4"/>
    <dgm:cxn modelId="{33AF961F-BF42-40DC-B334-8F674D7EAAD5}" srcId="{783ECBE3-BAC3-46E0-9936-BFDD73099E1B}" destId="{F3EE271B-8DA5-48C5-B80F-7177DB98052A}" srcOrd="1" destOrd="0" parTransId="{4A1E40EF-583E-42A2-9403-9D81A3F1B20E}" sibTransId="{BE91AEB2-4161-4258-9700-C94F48CFE28F}"/>
    <dgm:cxn modelId="{E5CE0A6E-3852-410D-8EF7-C9F05D85DD22}" type="presOf" srcId="{2D106B45-CEA6-43F6-B280-B234E599619F}" destId="{9C568BB1-148D-40D8-99C2-0E68BA17A3E2}" srcOrd="0" destOrd="0" presId="urn:microsoft.com/office/officeart/2005/8/layout/process4"/>
    <dgm:cxn modelId="{B09E7105-94C2-46E3-B117-2CA446F17EE2}" srcId="{783ECBE3-BAC3-46E0-9936-BFDD73099E1B}" destId="{2D106B45-CEA6-43F6-B280-B234E599619F}" srcOrd="3" destOrd="0" parTransId="{6E1B0F6C-70D1-4209-A4E3-6400F8B6DABA}" sibTransId="{958585E5-6F09-4FC3-BA56-036371AB1DB5}"/>
    <dgm:cxn modelId="{00FF665F-CEED-43F1-B240-FC9317B0292D}" type="presParOf" srcId="{60AEA33B-094C-4663-8407-E17C688DB979}" destId="{DB7CEBA7-6ACF-4D89-B2B7-4CCD240C4E34}" srcOrd="0" destOrd="0" presId="urn:microsoft.com/office/officeart/2005/8/layout/process4"/>
    <dgm:cxn modelId="{50C16053-FC1E-4B3C-9818-7469494560F3}" type="presParOf" srcId="{DB7CEBA7-6ACF-4D89-B2B7-4CCD240C4E34}" destId="{A74C0690-5257-4590-B6D3-6E61F46393DC}" srcOrd="0" destOrd="0" presId="urn:microsoft.com/office/officeart/2005/8/layout/process4"/>
    <dgm:cxn modelId="{88F814DF-6DC5-4CC5-A80C-C08BFBBBAE1A}" type="presParOf" srcId="{60AEA33B-094C-4663-8407-E17C688DB979}" destId="{F92D7505-7BAB-42A4-B6DF-670F1FBEFF19}" srcOrd="1" destOrd="0" presId="urn:microsoft.com/office/officeart/2005/8/layout/process4"/>
    <dgm:cxn modelId="{3AA1E0B4-F3C3-47EB-8084-80A993735F19}" type="presParOf" srcId="{60AEA33B-094C-4663-8407-E17C688DB979}" destId="{5F24338C-84B7-49A3-90D5-6D948D2E225D}" srcOrd="2" destOrd="0" presId="urn:microsoft.com/office/officeart/2005/8/layout/process4"/>
    <dgm:cxn modelId="{4608E1B9-2F01-497D-9503-8051369CF731}" type="presParOf" srcId="{5F24338C-84B7-49A3-90D5-6D948D2E225D}" destId="{B3C90C99-BA8E-425D-B402-919689CC5A3E}" srcOrd="0" destOrd="0" presId="urn:microsoft.com/office/officeart/2005/8/layout/process4"/>
    <dgm:cxn modelId="{D310164F-55A8-433A-87B9-3AB0B900F311}" type="presParOf" srcId="{60AEA33B-094C-4663-8407-E17C688DB979}" destId="{0821CCFF-BEF0-4BE7-89D7-85019F9C7E5A}" srcOrd="3" destOrd="0" presId="urn:microsoft.com/office/officeart/2005/8/layout/process4"/>
    <dgm:cxn modelId="{6741BB8D-E71F-4C81-B777-3909200463A2}" type="presParOf" srcId="{60AEA33B-094C-4663-8407-E17C688DB979}" destId="{6D180E87-1BE9-43A4-8306-73672BC13571}" srcOrd="4" destOrd="0" presId="urn:microsoft.com/office/officeart/2005/8/layout/process4"/>
    <dgm:cxn modelId="{78B17D0F-29AC-49A3-BDB3-6724B99BBA89}" type="presParOf" srcId="{6D180E87-1BE9-43A4-8306-73672BC13571}" destId="{9C568BB1-148D-40D8-99C2-0E68BA17A3E2}" srcOrd="0" destOrd="0" presId="urn:microsoft.com/office/officeart/2005/8/layout/process4"/>
    <dgm:cxn modelId="{46E12E98-B47B-42D1-BD32-E6DA37FF9CA8}" type="presParOf" srcId="{60AEA33B-094C-4663-8407-E17C688DB979}" destId="{9C62F638-E3ED-4492-884A-0439BA815A67}" srcOrd="5" destOrd="0" presId="urn:microsoft.com/office/officeart/2005/8/layout/process4"/>
    <dgm:cxn modelId="{1BC82B4C-B800-4256-A8B9-FE00529168E2}" type="presParOf" srcId="{60AEA33B-094C-4663-8407-E17C688DB979}" destId="{57DD2C6A-A0DE-452A-8533-B29314F830B9}" srcOrd="6" destOrd="0" presId="urn:microsoft.com/office/officeart/2005/8/layout/process4"/>
    <dgm:cxn modelId="{AA27BB79-E0C2-4DF7-9DCF-97561953D902}" type="presParOf" srcId="{57DD2C6A-A0DE-452A-8533-B29314F830B9}" destId="{8786F919-BC14-4D70-A22E-DDEEBA1D6672}" srcOrd="0" destOrd="0" presId="urn:microsoft.com/office/officeart/2005/8/layout/process4"/>
    <dgm:cxn modelId="{3BD7D44B-DDE2-44B7-9ED7-A41E19F92CCF}" type="presParOf" srcId="{60AEA33B-094C-4663-8407-E17C688DB979}" destId="{BCA737F8-5304-4DE6-A80C-93599D469A95}" srcOrd="7" destOrd="0" presId="urn:microsoft.com/office/officeart/2005/8/layout/process4"/>
    <dgm:cxn modelId="{11810433-C291-477B-BE45-44B27E68AB83}" type="presParOf" srcId="{60AEA33B-094C-4663-8407-E17C688DB979}" destId="{4D8DD0BF-1CC6-4ED8-B292-5DCD025DE721}" srcOrd="8" destOrd="0" presId="urn:microsoft.com/office/officeart/2005/8/layout/process4"/>
    <dgm:cxn modelId="{439722EE-DE1F-416E-B702-ABF13A3C642C}" type="presParOf" srcId="{4D8DD0BF-1CC6-4ED8-B292-5DCD025DE721}" destId="{56C74CE5-90B6-415D-BEA6-B1D054334EA2}" srcOrd="0" destOrd="0" presId="urn:microsoft.com/office/officeart/2005/8/layout/process4"/>
    <dgm:cxn modelId="{D2DF8E44-CAF6-4BFE-83E9-93DEABBF3EFA}" type="presParOf" srcId="{60AEA33B-094C-4663-8407-E17C688DB979}" destId="{0B5E4920-C45C-45E9-A250-66CBCA3B1D07}" srcOrd="9" destOrd="0" presId="urn:microsoft.com/office/officeart/2005/8/layout/process4"/>
    <dgm:cxn modelId="{F781FC20-8A7B-473D-AD0F-890476BEB6D9}" type="presParOf" srcId="{60AEA33B-094C-4663-8407-E17C688DB979}" destId="{D004F11C-B886-4801-BCC5-A4D9982D4EB0}" srcOrd="10" destOrd="0" presId="urn:microsoft.com/office/officeart/2005/8/layout/process4"/>
    <dgm:cxn modelId="{D61DE429-DA79-419B-B7E1-87F5AEC45A43}" type="presParOf" srcId="{D004F11C-B886-4801-BCC5-A4D9982D4EB0}" destId="{F4868AF0-530E-4085-8F76-2C5D57F705F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47E9F4-6342-4B3A-A106-27C332440D8C}" type="doc">
      <dgm:prSet loTypeId="urn:microsoft.com/office/officeart/2008/layout/HexagonCluster" loCatId="relationship" qsTypeId="urn:microsoft.com/office/officeart/2005/8/quickstyle/simple1" qsCatId="simple" csTypeId="urn:microsoft.com/office/officeart/2005/8/colors/accent1_2" csCatId="accent1" phldr="1"/>
      <dgm:spPr/>
    </dgm:pt>
    <dgm:pt modelId="{38E614A8-E08F-4ABA-A698-FE8616B8EFCC}">
      <dgm:prSet phldrT="[Texto]" custT="1"/>
      <dgm:spPr/>
      <dgm:t>
        <a:bodyPr/>
        <a:lstStyle/>
        <a:p>
          <a:r>
            <a:rPr lang="es-MX" sz="1800" dirty="0" smtClean="0"/>
            <a:t>Técnicas de modificación de conducta</a:t>
          </a:r>
          <a:endParaRPr lang="es-MX" sz="1800" dirty="0"/>
        </a:p>
      </dgm:t>
    </dgm:pt>
    <dgm:pt modelId="{8EAD4CB5-46B8-43A6-91F3-F03128ED6C8E}" type="parTrans" cxnId="{273A3D03-B150-41E5-93E2-4E1C4CAF8AAD}">
      <dgm:prSet/>
      <dgm:spPr/>
      <dgm:t>
        <a:bodyPr/>
        <a:lstStyle/>
        <a:p>
          <a:endParaRPr lang="es-MX"/>
        </a:p>
      </dgm:t>
    </dgm:pt>
    <dgm:pt modelId="{440C445C-AD9E-40C2-8CEE-16993C3B2B4F}" type="sibTrans" cxnId="{273A3D03-B150-41E5-93E2-4E1C4CAF8AAD}">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t>
        <a:bodyPr/>
        <a:lstStyle/>
        <a:p>
          <a:endParaRPr lang="es-MX"/>
        </a:p>
      </dgm:t>
    </dgm:pt>
    <dgm:pt modelId="{2AE9AC55-284D-4225-8B6A-20F10D04F3DD}">
      <dgm:prSet phldrT="[Texto]" custT="1"/>
      <dgm:spPr/>
      <dgm:t>
        <a:bodyPr/>
        <a:lstStyle/>
        <a:p>
          <a:r>
            <a:rPr lang="es-MX" sz="1800" dirty="0" err="1" smtClean="0"/>
            <a:t>Caracterís</a:t>
          </a:r>
          <a:r>
            <a:rPr lang="es-MX" sz="1800" dirty="0" smtClean="0"/>
            <a:t>-ticas de los estudiantes</a:t>
          </a:r>
          <a:endParaRPr lang="es-MX" sz="1800" dirty="0"/>
        </a:p>
      </dgm:t>
    </dgm:pt>
    <dgm:pt modelId="{956C1A60-930D-49F3-9900-0509BA665BE0}" type="parTrans" cxnId="{2A7DADC4-263E-497D-BAB6-9FCB4D34B549}">
      <dgm:prSet/>
      <dgm:spPr/>
      <dgm:t>
        <a:bodyPr/>
        <a:lstStyle/>
        <a:p>
          <a:endParaRPr lang="es-MX"/>
        </a:p>
      </dgm:t>
    </dgm:pt>
    <dgm:pt modelId="{EC6F196C-894E-4490-B159-87C0AA00B02E}" type="sibTrans" cxnId="{2A7DADC4-263E-497D-BAB6-9FCB4D34B549}">
      <dgm:prSet/>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25000" r="-34700" b="-20728"/>
          </a:stretch>
        </a:blipFill>
      </dgm:spPr>
      <dgm:t>
        <a:bodyPr/>
        <a:lstStyle/>
        <a:p>
          <a:endParaRPr lang="es-MX"/>
        </a:p>
      </dgm:t>
    </dgm:pt>
    <dgm:pt modelId="{62B918B6-E7DE-4D13-ADF9-2AF6B0333473}">
      <dgm:prSet phldrT="[Texto]"/>
      <dgm:spPr/>
      <dgm:t>
        <a:bodyPr/>
        <a:lstStyle/>
        <a:p>
          <a:r>
            <a:rPr lang="es-MX" dirty="0" smtClean="0"/>
            <a:t>Dinámica familiar</a:t>
          </a:r>
          <a:endParaRPr lang="es-MX" dirty="0"/>
        </a:p>
      </dgm:t>
    </dgm:pt>
    <dgm:pt modelId="{1C9008FE-4E58-4D62-A55A-93297A112BE0}" type="parTrans" cxnId="{259EA99B-0052-4012-9884-388694930B54}">
      <dgm:prSet/>
      <dgm:spPr/>
      <dgm:t>
        <a:bodyPr/>
        <a:lstStyle/>
        <a:p>
          <a:endParaRPr lang="es-MX"/>
        </a:p>
      </dgm:t>
    </dgm:pt>
    <dgm:pt modelId="{FBFC3D35-4A35-4527-BE6F-093E234672A0}" type="sibTrans" cxnId="{259EA99B-0052-4012-9884-388694930B54}">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t>
        <a:bodyPr/>
        <a:lstStyle/>
        <a:p>
          <a:endParaRPr lang="es-MX"/>
        </a:p>
      </dgm:t>
    </dgm:pt>
    <dgm:pt modelId="{F7BB86E2-2FE7-421D-9529-F1F44ADC54C2}">
      <dgm:prSet phldrT="[Texto]"/>
      <dgm:spPr/>
      <dgm:t>
        <a:bodyPr/>
        <a:lstStyle/>
        <a:p>
          <a:r>
            <a:rPr lang="es-MX" dirty="0" smtClean="0"/>
            <a:t>Situación emocional de los padres</a:t>
          </a:r>
          <a:endParaRPr lang="es-MX" dirty="0"/>
        </a:p>
      </dgm:t>
    </dgm:pt>
    <dgm:pt modelId="{271D2E20-E375-4F4D-AA24-36173910EF94}" type="parTrans" cxnId="{CB3C314D-34FF-426C-82D2-564FC1DE5367}">
      <dgm:prSet/>
      <dgm:spPr/>
      <dgm:t>
        <a:bodyPr/>
        <a:lstStyle/>
        <a:p>
          <a:endParaRPr lang="es-MX"/>
        </a:p>
      </dgm:t>
    </dgm:pt>
    <dgm:pt modelId="{B1895A81-97E3-4C0E-89CC-994392802328}" type="sibTrans" cxnId="{CB3C314D-34FF-426C-82D2-564FC1DE5367}">
      <dgm:prSet/>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542" t="-18081" r="-60828" b="-31919"/>
          </a:stretch>
        </a:blipFill>
      </dgm:spPr>
      <dgm:t>
        <a:bodyPr/>
        <a:lstStyle/>
        <a:p>
          <a:endParaRPr lang="es-MX"/>
        </a:p>
      </dgm:t>
    </dgm:pt>
    <dgm:pt modelId="{64D013E1-EB8F-4604-9D79-0D8CB2886AB8}">
      <dgm:prSet phldrT="[Texto]" custT="1"/>
      <dgm:spPr/>
      <dgm:t>
        <a:bodyPr/>
        <a:lstStyle/>
        <a:p>
          <a:r>
            <a:rPr lang="es-MX" sz="1800" dirty="0" smtClean="0"/>
            <a:t>Control entre estudiantes</a:t>
          </a:r>
          <a:endParaRPr lang="es-MX" sz="1800" dirty="0"/>
        </a:p>
      </dgm:t>
    </dgm:pt>
    <dgm:pt modelId="{4B1944D4-EFF9-425F-8345-750FC4A5D2D3}" type="parTrans" cxnId="{12DDF9AD-CE0C-458D-B693-A7395888FF59}">
      <dgm:prSet/>
      <dgm:spPr/>
      <dgm:t>
        <a:bodyPr/>
        <a:lstStyle/>
        <a:p>
          <a:endParaRPr lang="es-MX"/>
        </a:p>
      </dgm:t>
    </dgm:pt>
    <dgm:pt modelId="{7277EC38-6990-4121-8132-849BD06A84FE}" type="sibTrans" cxnId="{12DDF9AD-CE0C-458D-B693-A7395888FF59}">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5000" b="-25000"/>
          </a:stretch>
        </a:blipFill>
      </dgm:spPr>
      <dgm:t>
        <a:bodyPr/>
        <a:lstStyle/>
        <a:p>
          <a:endParaRPr lang="es-MX"/>
        </a:p>
      </dgm:t>
    </dgm:pt>
    <dgm:pt modelId="{80F99D92-53B6-4DD9-8FEB-0C6ED9CADB64}">
      <dgm:prSet phldrT="[Texto]"/>
      <dgm:spPr/>
      <dgm:t>
        <a:bodyPr/>
        <a:lstStyle/>
        <a:p>
          <a:r>
            <a:rPr lang="es-MX" dirty="0" smtClean="0"/>
            <a:t>Compromiso de los padres</a:t>
          </a:r>
          <a:endParaRPr lang="es-MX" dirty="0"/>
        </a:p>
      </dgm:t>
    </dgm:pt>
    <dgm:pt modelId="{A0DF6F2B-1EFB-406C-8D3F-74639EE2A584}" type="parTrans" cxnId="{B256FAD9-0942-42DC-A5FF-2E94C9B6CE81}">
      <dgm:prSet/>
      <dgm:spPr/>
      <dgm:t>
        <a:bodyPr/>
        <a:lstStyle/>
        <a:p>
          <a:endParaRPr lang="es-MX"/>
        </a:p>
      </dgm:t>
    </dgm:pt>
    <dgm:pt modelId="{6314AEC4-78DB-4932-9C6B-5F8466899F13}" type="sibTrans" cxnId="{B256FAD9-0942-42DC-A5FF-2E94C9B6CE81}">
      <dgm:prSet/>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69302" t="-10693" r="982" b="-41969"/>
          </a:stretch>
        </a:blipFill>
      </dgm:spPr>
      <dgm:t>
        <a:bodyPr/>
        <a:lstStyle/>
        <a:p>
          <a:endParaRPr lang="es-MX"/>
        </a:p>
      </dgm:t>
    </dgm:pt>
    <dgm:pt modelId="{3FBC9158-4C18-4581-AFCF-496674E9D288}" type="pres">
      <dgm:prSet presAssocID="{2B47E9F4-6342-4B3A-A106-27C332440D8C}" presName="Name0" presStyleCnt="0">
        <dgm:presLayoutVars>
          <dgm:chMax val="21"/>
          <dgm:chPref val="21"/>
        </dgm:presLayoutVars>
      </dgm:prSet>
      <dgm:spPr/>
    </dgm:pt>
    <dgm:pt modelId="{AA83A420-2B0F-4AAB-83BE-4C22ED49FD38}" type="pres">
      <dgm:prSet presAssocID="{38E614A8-E08F-4ABA-A698-FE8616B8EFCC}" presName="text1" presStyleCnt="0"/>
      <dgm:spPr/>
    </dgm:pt>
    <dgm:pt modelId="{FA7C4F04-8D43-4FE6-92A4-C460D9C0C345}" type="pres">
      <dgm:prSet presAssocID="{38E614A8-E08F-4ABA-A698-FE8616B8EFCC}" presName="textRepeatNode" presStyleLbl="alignNode1" presStyleIdx="0" presStyleCnt="6" custScaleX="109866" custLinFactY="-54185" custLinFactNeighborX="-90587" custLinFactNeighborY="-100000">
        <dgm:presLayoutVars>
          <dgm:chMax val="0"/>
          <dgm:chPref val="0"/>
          <dgm:bulletEnabled val="1"/>
        </dgm:presLayoutVars>
      </dgm:prSet>
      <dgm:spPr/>
      <dgm:t>
        <a:bodyPr/>
        <a:lstStyle/>
        <a:p>
          <a:endParaRPr lang="es-MX"/>
        </a:p>
      </dgm:t>
    </dgm:pt>
    <dgm:pt modelId="{8B255542-5E62-468E-B0DD-07031A1E3673}" type="pres">
      <dgm:prSet presAssocID="{38E614A8-E08F-4ABA-A698-FE8616B8EFCC}" presName="textaccent1" presStyleCnt="0"/>
      <dgm:spPr/>
    </dgm:pt>
    <dgm:pt modelId="{FBA1F813-62A7-400C-A470-1AB520FCC51C}" type="pres">
      <dgm:prSet presAssocID="{38E614A8-E08F-4ABA-A698-FE8616B8EFCC}" presName="accentRepeatNode" presStyleLbl="solidAlignAcc1" presStyleIdx="0" presStyleCnt="12"/>
      <dgm:spPr/>
    </dgm:pt>
    <dgm:pt modelId="{CFB94233-BB1D-4674-B044-DA479ECB1BB7}" type="pres">
      <dgm:prSet presAssocID="{440C445C-AD9E-40C2-8CEE-16993C3B2B4F}" presName="image1" presStyleCnt="0"/>
      <dgm:spPr/>
    </dgm:pt>
    <dgm:pt modelId="{F37935CC-BB3D-4868-858A-C1EE406BCEC1}" type="pres">
      <dgm:prSet presAssocID="{440C445C-AD9E-40C2-8CEE-16993C3B2B4F}" presName="imageRepeatNode" presStyleLbl="alignAcc1" presStyleIdx="0" presStyleCnt="6" custScaleX="100425" custScaleY="85657"/>
      <dgm:spPr/>
      <dgm:t>
        <a:bodyPr/>
        <a:lstStyle/>
        <a:p>
          <a:endParaRPr lang="es-MX"/>
        </a:p>
      </dgm:t>
    </dgm:pt>
    <dgm:pt modelId="{9CAC0B26-43A4-4810-92A2-7C8E935A2B09}" type="pres">
      <dgm:prSet presAssocID="{440C445C-AD9E-40C2-8CEE-16993C3B2B4F}" presName="imageaccent1" presStyleCnt="0"/>
      <dgm:spPr/>
    </dgm:pt>
    <dgm:pt modelId="{02B7246A-BFE9-4285-AD6E-2136267F2C05}" type="pres">
      <dgm:prSet presAssocID="{440C445C-AD9E-40C2-8CEE-16993C3B2B4F}" presName="accentRepeatNode" presStyleLbl="solidAlignAcc1" presStyleIdx="1" presStyleCnt="12"/>
      <dgm:spPr/>
    </dgm:pt>
    <dgm:pt modelId="{C42A1C0E-AF31-4AD2-B388-703722945CE9}" type="pres">
      <dgm:prSet presAssocID="{2AE9AC55-284D-4225-8B6A-20F10D04F3DD}" presName="text2" presStyleCnt="0"/>
      <dgm:spPr/>
    </dgm:pt>
    <dgm:pt modelId="{7EFC02C8-7F98-496F-A2C2-BD460C902199}" type="pres">
      <dgm:prSet presAssocID="{2AE9AC55-284D-4225-8B6A-20F10D04F3DD}" presName="textRepeatNode" presStyleLbl="alignNode1" presStyleIdx="1" presStyleCnt="6" custLinFactNeighborX="-84315" custLinFactNeighborY="-42198">
        <dgm:presLayoutVars>
          <dgm:chMax val="0"/>
          <dgm:chPref val="0"/>
          <dgm:bulletEnabled val="1"/>
        </dgm:presLayoutVars>
      </dgm:prSet>
      <dgm:spPr/>
      <dgm:t>
        <a:bodyPr/>
        <a:lstStyle/>
        <a:p>
          <a:endParaRPr lang="es-MX"/>
        </a:p>
      </dgm:t>
    </dgm:pt>
    <dgm:pt modelId="{57811112-5391-479B-A306-E9F41EA8E7F6}" type="pres">
      <dgm:prSet presAssocID="{2AE9AC55-284D-4225-8B6A-20F10D04F3DD}" presName="textaccent2" presStyleCnt="0"/>
      <dgm:spPr/>
    </dgm:pt>
    <dgm:pt modelId="{5EBBB94D-7DE8-42AC-B43E-3E56BCBD6E8A}" type="pres">
      <dgm:prSet presAssocID="{2AE9AC55-284D-4225-8B6A-20F10D04F3DD}" presName="accentRepeatNode" presStyleLbl="solidAlignAcc1" presStyleIdx="2" presStyleCnt="12"/>
      <dgm:spPr/>
    </dgm:pt>
    <dgm:pt modelId="{A3911489-4D87-4440-80C4-6990C2EB6890}" type="pres">
      <dgm:prSet presAssocID="{EC6F196C-894E-4490-B159-87C0AA00B02E}" presName="image2" presStyleCnt="0"/>
      <dgm:spPr/>
    </dgm:pt>
    <dgm:pt modelId="{6500B4D8-C338-47C0-8B50-BC6F2D49BDD3}" type="pres">
      <dgm:prSet presAssocID="{EC6F196C-894E-4490-B159-87C0AA00B02E}" presName="imageRepeatNode" presStyleLbl="alignAcc1" presStyleIdx="1" presStyleCnt="6" custLinFactX="83961" custLinFactNeighborX="100000" custLinFactNeighborY="-11361"/>
      <dgm:spPr/>
      <dgm:t>
        <a:bodyPr/>
        <a:lstStyle/>
        <a:p>
          <a:endParaRPr lang="es-MX"/>
        </a:p>
      </dgm:t>
    </dgm:pt>
    <dgm:pt modelId="{3CAC4150-529F-470D-ABA2-F9FDF66E790E}" type="pres">
      <dgm:prSet presAssocID="{EC6F196C-894E-4490-B159-87C0AA00B02E}" presName="imageaccent2" presStyleCnt="0"/>
      <dgm:spPr/>
    </dgm:pt>
    <dgm:pt modelId="{98724D13-55A9-46CA-A47C-C8BAAF2435B0}" type="pres">
      <dgm:prSet presAssocID="{EC6F196C-894E-4490-B159-87C0AA00B02E}" presName="accentRepeatNode" presStyleLbl="solidAlignAcc1" presStyleIdx="3" presStyleCnt="12"/>
      <dgm:spPr/>
    </dgm:pt>
    <dgm:pt modelId="{3B5BBC2D-C910-47AF-8D79-AC6645F867C8}" type="pres">
      <dgm:prSet presAssocID="{62B918B6-E7DE-4D13-ADF9-2AF6B0333473}" presName="text3" presStyleCnt="0"/>
      <dgm:spPr/>
    </dgm:pt>
    <dgm:pt modelId="{EEFB77C4-6079-4321-890C-AE5A865138DC}" type="pres">
      <dgm:prSet presAssocID="{62B918B6-E7DE-4D13-ADF9-2AF6B0333473}" presName="textRepeatNode" presStyleLbl="alignNode1" presStyleIdx="2" presStyleCnt="6" custLinFactNeighborX="86405" custLinFactNeighborY="66543">
        <dgm:presLayoutVars>
          <dgm:chMax val="0"/>
          <dgm:chPref val="0"/>
          <dgm:bulletEnabled val="1"/>
        </dgm:presLayoutVars>
      </dgm:prSet>
      <dgm:spPr/>
      <dgm:t>
        <a:bodyPr/>
        <a:lstStyle/>
        <a:p>
          <a:endParaRPr lang="es-MX"/>
        </a:p>
      </dgm:t>
    </dgm:pt>
    <dgm:pt modelId="{F8CE7A87-D274-4D30-BCE5-995CFB8867C8}" type="pres">
      <dgm:prSet presAssocID="{62B918B6-E7DE-4D13-ADF9-2AF6B0333473}" presName="textaccent3" presStyleCnt="0"/>
      <dgm:spPr/>
    </dgm:pt>
    <dgm:pt modelId="{61AEC4A7-EF05-4C88-8A48-1367932C00F2}" type="pres">
      <dgm:prSet presAssocID="{62B918B6-E7DE-4D13-ADF9-2AF6B0333473}" presName="accentRepeatNode" presStyleLbl="solidAlignAcc1" presStyleIdx="4" presStyleCnt="12"/>
      <dgm:spPr/>
    </dgm:pt>
    <dgm:pt modelId="{D0B3478B-C426-48A0-B976-8403A310BD8F}" type="pres">
      <dgm:prSet presAssocID="{FBFC3D35-4A35-4527-BE6F-093E234672A0}" presName="image3" presStyleCnt="0"/>
      <dgm:spPr/>
    </dgm:pt>
    <dgm:pt modelId="{CA29DBBB-7219-475D-8FB6-4CE005B532BD}" type="pres">
      <dgm:prSet presAssocID="{FBFC3D35-4A35-4527-BE6F-093E234672A0}" presName="imageRepeatNode" presStyleLbl="alignAcc1" presStyleIdx="2" presStyleCnt="6" custAng="7019696" custLinFactNeighborX="-1228" custLinFactNeighborY="11361"/>
      <dgm:spPr/>
      <dgm:t>
        <a:bodyPr/>
        <a:lstStyle/>
        <a:p>
          <a:endParaRPr lang="es-MX"/>
        </a:p>
      </dgm:t>
    </dgm:pt>
    <dgm:pt modelId="{CE5D3305-839C-4BD6-9FD2-BBE7CBC3CE07}" type="pres">
      <dgm:prSet presAssocID="{FBFC3D35-4A35-4527-BE6F-093E234672A0}" presName="imageaccent3" presStyleCnt="0"/>
      <dgm:spPr/>
    </dgm:pt>
    <dgm:pt modelId="{621F4A2D-F36D-48FE-A5E2-A0E4B9CD5C6C}" type="pres">
      <dgm:prSet presAssocID="{FBFC3D35-4A35-4527-BE6F-093E234672A0}" presName="accentRepeatNode" presStyleLbl="solidAlignAcc1" presStyleIdx="5" presStyleCnt="12"/>
      <dgm:spPr/>
    </dgm:pt>
    <dgm:pt modelId="{19D3941C-965C-49F0-91E9-38ABFF956AB7}" type="pres">
      <dgm:prSet presAssocID="{F7BB86E2-2FE7-421D-9529-F1F44ADC54C2}" presName="text4" presStyleCnt="0"/>
      <dgm:spPr/>
    </dgm:pt>
    <dgm:pt modelId="{14ECEA35-1BFA-42DA-A886-756B50FD8A8B}" type="pres">
      <dgm:prSet presAssocID="{F7BB86E2-2FE7-421D-9529-F1F44ADC54C2}" presName="textRepeatNode" presStyleLbl="alignNode1" presStyleIdx="3" presStyleCnt="6">
        <dgm:presLayoutVars>
          <dgm:chMax val="0"/>
          <dgm:chPref val="0"/>
          <dgm:bulletEnabled val="1"/>
        </dgm:presLayoutVars>
      </dgm:prSet>
      <dgm:spPr/>
      <dgm:t>
        <a:bodyPr/>
        <a:lstStyle/>
        <a:p>
          <a:endParaRPr lang="es-MX"/>
        </a:p>
      </dgm:t>
    </dgm:pt>
    <dgm:pt modelId="{02CA893D-E9D3-4676-9527-F78918262960}" type="pres">
      <dgm:prSet presAssocID="{F7BB86E2-2FE7-421D-9529-F1F44ADC54C2}" presName="textaccent4" presStyleCnt="0"/>
      <dgm:spPr/>
    </dgm:pt>
    <dgm:pt modelId="{5E2CC57C-0EEE-48C6-AECC-3CF31869C8E2}" type="pres">
      <dgm:prSet presAssocID="{F7BB86E2-2FE7-421D-9529-F1F44ADC54C2}" presName="accentRepeatNode" presStyleLbl="solidAlignAcc1" presStyleIdx="6" presStyleCnt="12"/>
      <dgm:spPr/>
    </dgm:pt>
    <dgm:pt modelId="{623E04E7-B060-419B-BFD5-C453D014D2CF}" type="pres">
      <dgm:prSet presAssocID="{B1895A81-97E3-4C0E-89CC-994392802328}" presName="image4" presStyleCnt="0"/>
      <dgm:spPr/>
    </dgm:pt>
    <dgm:pt modelId="{013FF933-38AC-4008-A4C8-85204302EB4A}" type="pres">
      <dgm:prSet presAssocID="{B1895A81-97E3-4C0E-89CC-994392802328}" presName="imageRepeatNode" presStyleLbl="alignAcc1" presStyleIdx="3" presStyleCnt="6" custAng="3765200" custLinFactY="-14162" custLinFactNeighborX="5120" custLinFactNeighborY="-100000"/>
      <dgm:spPr/>
      <dgm:t>
        <a:bodyPr/>
        <a:lstStyle/>
        <a:p>
          <a:endParaRPr lang="es-MX"/>
        </a:p>
      </dgm:t>
    </dgm:pt>
    <dgm:pt modelId="{ACCE5B2A-19F9-462C-AF0F-3B431319F2FC}" type="pres">
      <dgm:prSet presAssocID="{B1895A81-97E3-4C0E-89CC-994392802328}" presName="imageaccent4" presStyleCnt="0"/>
      <dgm:spPr/>
    </dgm:pt>
    <dgm:pt modelId="{C9874D7D-474A-4974-982C-2862964095F9}" type="pres">
      <dgm:prSet presAssocID="{B1895A81-97E3-4C0E-89CC-994392802328}" presName="accentRepeatNode" presStyleLbl="solidAlignAcc1" presStyleIdx="7" presStyleCnt="12"/>
      <dgm:spPr/>
    </dgm:pt>
    <dgm:pt modelId="{2534699D-1E3B-4182-87BF-39CBE4D2838D}" type="pres">
      <dgm:prSet presAssocID="{64D013E1-EB8F-4604-9D79-0D8CB2886AB8}" presName="text5" presStyleCnt="0"/>
      <dgm:spPr/>
    </dgm:pt>
    <dgm:pt modelId="{CC2F0473-20C7-4DF4-BEEE-7AEDF1DF6064}" type="pres">
      <dgm:prSet presAssocID="{64D013E1-EB8F-4604-9D79-0D8CB2886AB8}" presName="textRepeatNode" presStyleLbl="alignNode1" presStyleIdx="4" presStyleCnt="6" custLinFactNeighborX="94071" custLinFactNeighborY="45444">
        <dgm:presLayoutVars>
          <dgm:chMax val="0"/>
          <dgm:chPref val="0"/>
          <dgm:bulletEnabled val="1"/>
        </dgm:presLayoutVars>
      </dgm:prSet>
      <dgm:spPr/>
      <dgm:t>
        <a:bodyPr/>
        <a:lstStyle/>
        <a:p>
          <a:endParaRPr lang="es-MX"/>
        </a:p>
      </dgm:t>
    </dgm:pt>
    <dgm:pt modelId="{B097B402-ABCC-429A-8023-499D28202528}" type="pres">
      <dgm:prSet presAssocID="{64D013E1-EB8F-4604-9D79-0D8CB2886AB8}" presName="textaccent5" presStyleCnt="0"/>
      <dgm:spPr/>
    </dgm:pt>
    <dgm:pt modelId="{A89C62A2-CB72-4FCF-99F9-3818343F606D}" type="pres">
      <dgm:prSet presAssocID="{64D013E1-EB8F-4604-9D79-0D8CB2886AB8}" presName="accentRepeatNode" presStyleLbl="solidAlignAcc1" presStyleIdx="8" presStyleCnt="12"/>
      <dgm:spPr/>
    </dgm:pt>
    <dgm:pt modelId="{38995A8A-8B44-4286-9C3D-63FB1EB222B4}" type="pres">
      <dgm:prSet presAssocID="{7277EC38-6990-4121-8132-849BD06A84FE}" presName="image5" presStyleCnt="0"/>
      <dgm:spPr/>
    </dgm:pt>
    <dgm:pt modelId="{F0E3EEDB-6F46-4AB8-B740-5DD5BBF76411}" type="pres">
      <dgm:prSet presAssocID="{7277EC38-6990-4121-8132-849BD06A84FE}" presName="imageRepeatNode" presStyleLbl="alignAcc1" presStyleIdx="4" presStyleCnt="6" custLinFactX="-144926" custLinFactY="18033" custLinFactNeighborX="-200000" custLinFactNeighborY="100000"/>
      <dgm:spPr/>
      <dgm:t>
        <a:bodyPr/>
        <a:lstStyle/>
        <a:p>
          <a:endParaRPr lang="es-MX"/>
        </a:p>
      </dgm:t>
    </dgm:pt>
    <dgm:pt modelId="{54C067D7-4A0A-4083-8BC3-5A304863B9CF}" type="pres">
      <dgm:prSet presAssocID="{7277EC38-6990-4121-8132-849BD06A84FE}" presName="imageaccent5" presStyleCnt="0"/>
      <dgm:spPr/>
    </dgm:pt>
    <dgm:pt modelId="{B872B166-0D32-41E1-BDAA-BA7B7A3BB43B}" type="pres">
      <dgm:prSet presAssocID="{7277EC38-6990-4121-8132-849BD06A84FE}" presName="accentRepeatNode" presStyleLbl="solidAlignAcc1" presStyleIdx="9" presStyleCnt="12"/>
      <dgm:spPr/>
    </dgm:pt>
    <dgm:pt modelId="{581D80A6-655A-460A-B370-C359D778D408}" type="pres">
      <dgm:prSet presAssocID="{80F99D92-53B6-4DD9-8FEB-0C6ED9CADB64}" presName="text6" presStyleCnt="0"/>
      <dgm:spPr/>
    </dgm:pt>
    <dgm:pt modelId="{CF08BCD5-3292-4C7B-BE75-0365F9041DB2}" type="pres">
      <dgm:prSet presAssocID="{80F99D92-53B6-4DD9-8FEB-0C6ED9CADB64}" presName="textRepeatNode" presStyleLbl="alignNode1" presStyleIdx="5" presStyleCnt="6" custLinFactNeighborX="-78141" custLinFactNeighborY="-32334">
        <dgm:presLayoutVars>
          <dgm:chMax val="0"/>
          <dgm:chPref val="0"/>
          <dgm:bulletEnabled val="1"/>
        </dgm:presLayoutVars>
      </dgm:prSet>
      <dgm:spPr/>
      <dgm:t>
        <a:bodyPr/>
        <a:lstStyle/>
        <a:p>
          <a:endParaRPr lang="es-MX"/>
        </a:p>
      </dgm:t>
    </dgm:pt>
    <dgm:pt modelId="{2125C145-BAFB-4289-9594-143F74482891}" type="pres">
      <dgm:prSet presAssocID="{80F99D92-53B6-4DD9-8FEB-0C6ED9CADB64}" presName="textaccent6" presStyleCnt="0"/>
      <dgm:spPr/>
    </dgm:pt>
    <dgm:pt modelId="{CD4C9DBC-B719-45AA-A126-1CD746779836}" type="pres">
      <dgm:prSet presAssocID="{80F99D92-53B6-4DD9-8FEB-0C6ED9CADB64}" presName="accentRepeatNode" presStyleLbl="solidAlignAcc1" presStyleIdx="10" presStyleCnt="12"/>
      <dgm:spPr/>
    </dgm:pt>
    <dgm:pt modelId="{DFC0C28B-D753-4DCF-B36F-FBBFD0BCC16A}" type="pres">
      <dgm:prSet presAssocID="{6314AEC4-78DB-4932-9C6B-5F8466899F13}" presName="image6" presStyleCnt="0"/>
      <dgm:spPr/>
    </dgm:pt>
    <dgm:pt modelId="{9CF4E4A6-9FFE-4D63-AC8D-F786C6B52484}" type="pres">
      <dgm:prSet presAssocID="{6314AEC4-78DB-4932-9C6B-5F8466899F13}" presName="imageRepeatNode" presStyleLbl="alignAcc1" presStyleIdx="5" presStyleCnt="6" custLinFactNeighborX="-81528" custLinFactNeighborY="-55182"/>
      <dgm:spPr/>
      <dgm:t>
        <a:bodyPr/>
        <a:lstStyle/>
        <a:p>
          <a:endParaRPr lang="es-MX"/>
        </a:p>
      </dgm:t>
    </dgm:pt>
    <dgm:pt modelId="{16F57350-E2E5-4B30-B07D-EFDA27411B94}" type="pres">
      <dgm:prSet presAssocID="{6314AEC4-78DB-4932-9C6B-5F8466899F13}" presName="imageaccent6" presStyleCnt="0"/>
      <dgm:spPr/>
    </dgm:pt>
    <dgm:pt modelId="{76B76FD8-42F3-4A03-B014-3A362060DC87}" type="pres">
      <dgm:prSet presAssocID="{6314AEC4-78DB-4932-9C6B-5F8466899F13}" presName="accentRepeatNode" presStyleLbl="solidAlignAcc1" presStyleIdx="11" presStyleCnt="12"/>
      <dgm:spPr/>
    </dgm:pt>
  </dgm:ptLst>
  <dgm:cxnLst>
    <dgm:cxn modelId="{D8FBC3C1-D938-44B9-A085-C0BE1833CB63}" type="presOf" srcId="{80F99D92-53B6-4DD9-8FEB-0C6ED9CADB64}" destId="{CF08BCD5-3292-4C7B-BE75-0365F9041DB2}" srcOrd="0" destOrd="0" presId="urn:microsoft.com/office/officeart/2008/layout/HexagonCluster"/>
    <dgm:cxn modelId="{259EA99B-0052-4012-9884-388694930B54}" srcId="{2B47E9F4-6342-4B3A-A106-27C332440D8C}" destId="{62B918B6-E7DE-4D13-ADF9-2AF6B0333473}" srcOrd="2" destOrd="0" parTransId="{1C9008FE-4E58-4D62-A55A-93297A112BE0}" sibTransId="{FBFC3D35-4A35-4527-BE6F-093E234672A0}"/>
    <dgm:cxn modelId="{96E68272-C8D6-4BCE-A30F-A831710F69E9}" type="presOf" srcId="{2AE9AC55-284D-4225-8B6A-20F10D04F3DD}" destId="{7EFC02C8-7F98-496F-A2C2-BD460C902199}" srcOrd="0" destOrd="0" presId="urn:microsoft.com/office/officeart/2008/layout/HexagonCluster"/>
    <dgm:cxn modelId="{62E0C178-5578-4056-B7C8-D7D6C963E943}" type="presOf" srcId="{F7BB86E2-2FE7-421D-9529-F1F44ADC54C2}" destId="{14ECEA35-1BFA-42DA-A886-756B50FD8A8B}" srcOrd="0" destOrd="0" presId="urn:microsoft.com/office/officeart/2008/layout/HexagonCluster"/>
    <dgm:cxn modelId="{6B453DFB-63BD-48C2-AB89-E5AB63D6F0A0}" type="presOf" srcId="{FBFC3D35-4A35-4527-BE6F-093E234672A0}" destId="{CA29DBBB-7219-475D-8FB6-4CE005B532BD}" srcOrd="0" destOrd="0" presId="urn:microsoft.com/office/officeart/2008/layout/HexagonCluster"/>
    <dgm:cxn modelId="{ABA6C305-E123-4E01-B089-383787420DF6}" type="presOf" srcId="{2B47E9F4-6342-4B3A-A106-27C332440D8C}" destId="{3FBC9158-4C18-4581-AFCF-496674E9D288}" srcOrd="0" destOrd="0" presId="urn:microsoft.com/office/officeart/2008/layout/HexagonCluster"/>
    <dgm:cxn modelId="{B256FAD9-0942-42DC-A5FF-2E94C9B6CE81}" srcId="{2B47E9F4-6342-4B3A-A106-27C332440D8C}" destId="{80F99D92-53B6-4DD9-8FEB-0C6ED9CADB64}" srcOrd="5" destOrd="0" parTransId="{A0DF6F2B-1EFB-406C-8D3F-74639EE2A584}" sibTransId="{6314AEC4-78DB-4932-9C6B-5F8466899F13}"/>
    <dgm:cxn modelId="{795A949D-D6A9-4C8E-BE38-95D9666CFF8A}" type="presOf" srcId="{6314AEC4-78DB-4932-9C6B-5F8466899F13}" destId="{9CF4E4A6-9FFE-4D63-AC8D-F786C6B52484}" srcOrd="0" destOrd="0" presId="urn:microsoft.com/office/officeart/2008/layout/HexagonCluster"/>
    <dgm:cxn modelId="{00D19C96-5137-455A-BF8C-D0683D743B71}" type="presOf" srcId="{440C445C-AD9E-40C2-8CEE-16993C3B2B4F}" destId="{F37935CC-BB3D-4868-858A-C1EE406BCEC1}" srcOrd="0" destOrd="0" presId="urn:microsoft.com/office/officeart/2008/layout/HexagonCluster"/>
    <dgm:cxn modelId="{6436B94C-BF2F-430C-94D4-0CFA8FE36E36}" type="presOf" srcId="{38E614A8-E08F-4ABA-A698-FE8616B8EFCC}" destId="{FA7C4F04-8D43-4FE6-92A4-C460D9C0C345}" srcOrd="0" destOrd="0" presId="urn:microsoft.com/office/officeart/2008/layout/HexagonCluster"/>
    <dgm:cxn modelId="{3F3199ED-C8B8-4595-990D-0C22FC442AA8}" type="presOf" srcId="{62B918B6-E7DE-4D13-ADF9-2AF6B0333473}" destId="{EEFB77C4-6079-4321-890C-AE5A865138DC}" srcOrd="0" destOrd="0" presId="urn:microsoft.com/office/officeart/2008/layout/HexagonCluster"/>
    <dgm:cxn modelId="{C5877C3E-6902-4AFE-B448-21D09616FEAF}" type="presOf" srcId="{7277EC38-6990-4121-8132-849BD06A84FE}" destId="{F0E3EEDB-6F46-4AB8-B740-5DD5BBF76411}" srcOrd="0" destOrd="0" presId="urn:microsoft.com/office/officeart/2008/layout/HexagonCluster"/>
    <dgm:cxn modelId="{28200FE7-1A41-4717-BB2C-F54F572B402D}" type="presOf" srcId="{B1895A81-97E3-4C0E-89CC-994392802328}" destId="{013FF933-38AC-4008-A4C8-85204302EB4A}" srcOrd="0" destOrd="0" presId="urn:microsoft.com/office/officeart/2008/layout/HexagonCluster"/>
    <dgm:cxn modelId="{3510FA93-F238-40C8-953E-914FC2C62906}" type="presOf" srcId="{64D013E1-EB8F-4604-9D79-0D8CB2886AB8}" destId="{CC2F0473-20C7-4DF4-BEEE-7AEDF1DF6064}" srcOrd="0" destOrd="0" presId="urn:microsoft.com/office/officeart/2008/layout/HexagonCluster"/>
    <dgm:cxn modelId="{12DDF9AD-CE0C-458D-B693-A7395888FF59}" srcId="{2B47E9F4-6342-4B3A-A106-27C332440D8C}" destId="{64D013E1-EB8F-4604-9D79-0D8CB2886AB8}" srcOrd="4" destOrd="0" parTransId="{4B1944D4-EFF9-425F-8345-750FC4A5D2D3}" sibTransId="{7277EC38-6990-4121-8132-849BD06A84FE}"/>
    <dgm:cxn modelId="{FA6485F9-445C-48AE-B6C8-1994E10B7A61}" type="presOf" srcId="{EC6F196C-894E-4490-B159-87C0AA00B02E}" destId="{6500B4D8-C338-47C0-8B50-BC6F2D49BDD3}" srcOrd="0" destOrd="0" presId="urn:microsoft.com/office/officeart/2008/layout/HexagonCluster"/>
    <dgm:cxn modelId="{273A3D03-B150-41E5-93E2-4E1C4CAF8AAD}" srcId="{2B47E9F4-6342-4B3A-A106-27C332440D8C}" destId="{38E614A8-E08F-4ABA-A698-FE8616B8EFCC}" srcOrd="0" destOrd="0" parTransId="{8EAD4CB5-46B8-43A6-91F3-F03128ED6C8E}" sibTransId="{440C445C-AD9E-40C2-8CEE-16993C3B2B4F}"/>
    <dgm:cxn modelId="{2A7DADC4-263E-497D-BAB6-9FCB4D34B549}" srcId="{2B47E9F4-6342-4B3A-A106-27C332440D8C}" destId="{2AE9AC55-284D-4225-8B6A-20F10D04F3DD}" srcOrd="1" destOrd="0" parTransId="{956C1A60-930D-49F3-9900-0509BA665BE0}" sibTransId="{EC6F196C-894E-4490-B159-87C0AA00B02E}"/>
    <dgm:cxn modelId="{CB3C314D-34FF-426C-82D2-564FC1DE5367}" srcId="{2B47E9F4-6342-4B3A-A106-27C332440D8C}" destId="{F7BB86E2-2FE7-421D-9529-F1F44ADC54C2}" srcOrd="3" destOrd="0" parTransId="{271D2E20-E375-4F4D-AA24-36173910EF94}" sibTransId="{B1895A81-97E3-4C0E-89CC-994392802328}"/>
    <dgm:cxn modelId="{9F92B323-D817-4171-8378-8746D79A597A}" type="presParOf" srcId="{3FBC9158-4C18-4581-AFCF-496674E9D288}" destId="{AA83A420-2B0F-4AAB-83BE-4C22ED49FD38}" srcOrd="0" destOrd="0" presId="urn:microsoft.com/office/officeart/2008/layout/HexagonCluster"/>
    <dgm:cxn modelId="{A7BD3FDA-E300-430B-AF1D-E857CD81FFA1}" type="presParOf" srcId="{AA83A420-2B0F-4AAB-83BE-4C22ED49FD38}" destId="{FA7C4F04-8D43-4FE6-92A4-C460D9C0C345}" srcOrd="0" destOrd="0" presId="urn:microsoft.com/office/officeart/2008/layout/HexagonCluster"/>
    <dgm:cxn modelId="{0A834CDE-E5A0-4521-A89E-EFA4B20266AA}" type="presParOf" srcId="{3FBC9158-4C18-4581-AFCF-496674E9D288}" destId="{8B255542-5E62-468E-B0DD-07031A1E3673}" srcOrd="1" destOrd="0" presId="urn:microsoft.com/office/officeart/2008/layout/HexagonCluster"/>
    <dgm:cxn modelId="{85568356-E6B4-4867-B759-0EE2C898F11E}" type="presParOf" srcId="{8B255542-5E62-468E-B0DD-07031A1E3673}" destId="{FBA1F813-62A7-400C-A470-1AB520FCC51C}" srcOrd="0" destOrd="0" presId="urn:microsoft.com/office/officeart/2008/layout/HexagonCluster"/>
    <dgm:cxn modelId="{90A7D17A-8D18-4DCC-B0E5-5EB991F4AA2A}" type="presParOf" srcId="{3FBC9158-4C18-4581-AFCF-496674E9D288}" destId="{CFB94233-BB1D-4674-B044-DA479ECB1BB7}" srcOrd="2" destOrd="0" presId="urn:microsoft.com/office/officeart/2008/layout/HexagonCluster"/>
    <dgm:cxn modelId="{FBE01CE8-4E8E-43A1-9C6D-7BCCFB780448}" type="presParOf" srcId="{CFB94233-BB1D-4674-B044-DA479ECB1BB7}" destId="{F37935CC-BB3D-4868-858A-C1EE406BCEC1}" srcOrd="0" destOrd="0" presId="urn:microsoft.com/office/officeart/2008/layout/HexagonCluster"/>
    <dgm:cxn modelId="{FB729B8F-5066-4725-B427-36A643F4D6A3}" type="presParOf" srcId="{3FBC9158-4C18-4581-AFCF-496674E9D288}" destId="{9CAC0B26-43A4-4810-92A2-7C8E935A2B09}" srcOrd="3" destOrd="0" presId="urn:microsoft.com/office/officeart/2008/layout/HexagonCluster"/>
    <dgm:cxn modelId="{2F13278C-FDF7-44A5-8E89-26B6346D8160}" type="presParOf" srcId="{9CAC0B26-43A4-4810-92A2-7C8E935A2B09}" destId="{02B7246A-BFE9-4285-AD6E-2136267F2C05}" srcOrd="0" destOrd="0" presId="urn:microsoft.com/office/officeart/2008/layout/HexagonCluster"/>
    <dgm:cxn modelId="{47104D6A-D593-4CF7-9FBF-230DAC7BAE1D}" type="presParOf" srcId="{3FBC9158-4C18-4581-AFCF-496674E9D288}" destId="{C42A1C0E-AF31-4AD2-B388-703722945CE9}" srcOrd="4" destOrd="0" presId="urn:microsoft.com/office/officeart/2008/layout/HexagonCluster"/>
    <dgm:cxn modelId="{37B93AB7-FDFA-4CE1-A152-E35B2A9F2686}" type="presParOf" srcId="{C42A1C0E-AF31-4AD2-B388-703722945CE9}" destId="{7EFC02C8-7F98-496F-A2C2-BD460C902199}" srcOrd="0" destOrd="0" presId="urn:microsoft.com/office/officeart/2008/layout/HexagonCluster"/>
    <dgm:cxn modelId="{5649D27E-58E8-4330-932F-983FCC0C71DF}" type="presParOf" srcId="{3FBC9158-4C18-4581-AFCF-496674E9D288}" destId="{57811112-5391-479B-A306-E9F41EA8E7F6}" srcOrd="5" destOrd="0" presId="urn:microsoft.com/office/officeart/2008/layout/HexagonCluster"/>
    <dgm:cxn modelId="{21861571-6C6C-42AF-B737-B68B233BB1EB}" type="presParOf" srcId="{57811112-5391-479B-A306-E9F41EA8E7F6}" destId="{5EBBB94D-7DE8-42AC-B43E-3E56BCBD6E8A}" srcOrd="0" destOrd="0" presId="urn:microsoft.com/office/officeart/2008/layout/HexagonCluster"/>
    <dgm:cxn modelId="{035C92A1-C44C-453F-A06B-7AD46A9BFFF9}" type="presParOf" srcId="{3FBC9158-4C18-4581-AFCF-496674E9D288}" destId="{A3911489-4D87-4440-80C4-6990C2EB6890}" srcOrd="6" destOrd="0" presId="urn:microsoft.com/office/officeart/2008/layout/HexagonCluster"/>
    <dgm:cxn modelId="{CE6A78ED-F3FF-49EB-8FA3-C3585A11F173}" type="presParOf" srcId="{A3911489-4D87-4440-80C4-6990C2EB6890}" destId="{6500B4D8-C338-47C0-8B50-BC6F2D49BDD3}" srcOrd="0" destOrd="0" presId="urn:microsoft.com/office/officeart/2008/layout/HexagonCluster"/>
    <dgm:cxn modelId="{3758CABF-784B-4A35-9CC7-B6AD93CA29F5}" type="presParOf" srcId="{3FBC9158-4C18-4581-AFCF-496674E9D288}" destId="{3CAC4150-529F-470D-ABA2-F9FDF66E790E}" srcOrd="7" destOrd="0" presId="urn:microsoft.com/office/officeart/2008/layout/HexagonCluster"/>
    <dgm:cxn modelId="{04288EF8-5ACA-4F9E-8615-771C8F38220B}" type="presParOf" srcId="{3CAC4150-529F-470D-ABA2-F9FDF66E790E}" destId="{98724D13-55A9-46CA-A47C-C8BAAF2435B0}" srcOrd="0" destOrd="0" presId="urn:microsoft.com/office/officeart/2008/layout/HexagonCluster"/>
    <dgm:cxn modelId="{252C1A71-2408-422B-84CE-8852904ADB99}" type="presParOf" srcId="{3FBC9158-4C18-4581-AFCF-496674E9D288}" destId="{3B5BBC2D-C910-47AF-8D79-AC6645F867C8}" srcOrd="8" destOrd="0" presId="urn:microsoft.com/office/officeart/2008/layout/HexagonCluster"/>
    <dgm:cxn modelId="{5E06D8E3-42F2-4E35-8D50-21B990135082}" type="presParOf" srcId="{3B5BBC2D-C910-47AF-8D79-AC6645F867C8}" destId="{EEFB77C4-6079-4321-890C-AE5A865138DC}" srcOrd="0" destOrd="0" presId="urn:microsoft.com/office/officeart/2008/layout/HexagonCluster"/>
    <dgm:cxn modelId="{D7A28B78-3519-41D1-A1FF-D9AA087D5E4C}" type="presParOf" srcId="{3FBC9158-4C18-4581-AFCF-496674E9D288}" destId="{F8CE7A87-D274-4D30-BCE5-995CFB8867C8}" srcOrd="9" destOrd="0" presId="urn:microsoft.com/office/officeart/2008/layout/HexagonCluster"/>
    <dgm:cxn modelId="{E8A2AB80-A026-4037-91AC-1D06ACCC95DF}" type="presParOf" srcId="{F8CE7A87-D274-4D30-BCE5-995CFB8867C8}" destId="{61AEC4A7-EF05-4C88-8A48-1367932C00F2}" srcOrd="0" destOrd="0" presId="urn:microsoft.com/office/officeart/2008/layout/HexagonCluster"/>
    <dgm:cxn modelId="{5525C9F9-2DD5-4B0E-B6F5-628BD6C7F8F5}" type="presParOf" srcId="{3FBC9158-4C18-4581-AFCF-496674E9D288}" destId="{D0B3478B-C426-48A0-B976-8403A310BD8F}" srcOrd="10" destOrd="0" presId="urn:microsoft.com/office/officeart/2008/layout/HexagonCluster"/>
    <dgm:cxn modelId="{BA13BE1C-2D03-4D7B-8EFA-7A899BBC9B0B}" type="presParOf" srcId="{D0B3478B-C426-48A0-B976-8403A310BD8F}" destId="{CA29DBBB-7219-475D-8FB6-4CE005B532BD}" srcOrd="0" destOrd="0" presId="urn:microsoft.com/office/officeart/2008/layout/HexagonCluster"/>
    <dgm:cxn modelId="{95038894-849B-43B0-83D1-939B2179372C}" type="presParOf" srcId="{3FBC9158-4C18-4581-AFCF-496674E9D288}" destId="{CE5D3305-839C-4BD6-9FD2-BBE7CBC3CE07}" srcOrd="11" destOrd="0" presId="urn:microsoft.com/office/officeart/2008/layout/HexagonCluster"/>
    <dgm:cxn modelId="{EB3D9DF3-4140-4760-B8CA-16A94DEFB80D}" type="presParOf" srcId="{CE5D3305-839C-4BD6-9FD2-BBE7CBC3CE07}" destId="{621F4A2D-F36D-48FE-A5E2-A0E4B9CD5C6C}" srcOrd="0" destOrd="0" presId="urn:microsoft.com/office/officeart/2008/layout/HexagonCluster"/>
    <dgm:cxn modelId="{428FFA52-3B82-4966-88E1-2B105B16A9F9}" type="presParOf" srcId="{3FBC9158-4C18-4581-AFCF-496674E9D288}" destId="{19D3941C-965C-49F0-91E9-38ABFF956AB7}" srcOrd="12" destOrd="0" presId="urn:microsoft.com/office/officeart/2008/layout/HexagonCluster"/>
    <dgm:cxn modelId="{A2DD01B3-1AC6-4D5B-B5FD-B6F187576E03}" type="presParOf" srcId="{19D3941C-965C-49F0-91E9-38ABFF956AB7}" destId="{14ECEA35-1BFA-42DA-A886-756B50FD8A8B}" srcOrd="0" destOrd="0" presId="urn:microsoft.com/office/officeart/2008/layout/HexagonCluster"/>
    <dgm:cxn modelId="{B289BD57-29A1-4455-87F2-E0A83A1124BF}" type="presParOf" srcId="{3FBC9158-4C18-4581-AFCF-496674E9D288}" destId="{02CA893D-E9D3-4676-9527-F78918262960}" srcOrd="13" destOrd="0" presId="urn:microsoft.com/office/officeart/2008/layout/HexagonCluster"/>
    <dgm:cxn modelId="{6AAA243E-EDE6-4835-A89E-4527C10928E5}" type="presParOf" srcId="{02CA893D-E9D3-4676-9527-F78918262960}" destId="{5E2CC57C-0EEE-48C6-AECC-3CF31869C8E2}" srcOrd="0" destOrd="0" presId="urn:microsoft.com/office/officeart/2008/layout/HexagonCluster"/>
    <dgm:cxn modelId="{14E8C659-2EE4-4D51-A1E0-A9D968A0BD6E}" type="presParOf" srcId="{3FBC9158-4C18-4581-AFCF-496674E9D288}" destId="{623E04E7-B060-419B-BFD5-C453D014D2CF}" srcOrd="14" destOrd="0" presId="urn:microsoft.com/office/officeart/2008/layout/HexagonCluster"/>
    <dgm:cxn modelId="{0867D289-3157-449B-9262-D5C0B73E5471}" type="presParOf" srcId="{623E04E7-B060-419B-BFD5-C453D014D2CF}" destId="{013FF933-38AC-4008-A4C8-85204302EB4A}" srcOrd="0" destOrd="0" presId="urn:microsoft.com/office/officeart/2008/layout/HexagonCluster"/>
    <dgm:cxn modelId="{17890389-2EB9-40BE-AB84-40ECEABA7BB1}" type="presParOf" srcId="{3FBC9158-4C18-4581-AFCF-496674E9D288}" destId="{ACCE5B2A-19F9-462C-AF0F-3B431319F2FC}" srcOrd="15" destOrd="0" presId="urn:microsoft.com/office/officeart/2008/layout/HexagonCluster"/>
    <dgm:cxn modelId="{EE04A74E-DEBF-4F10-BF82-ED086F0EFBDA}" type="presParOf" srcId="{ACCE5B2A-19F9-462C-AF0F-3B431319F2FC}" destId="{C9874D7D-474A-4974-982C-2862964095F9}" srcOrd="0" destOrd="0" presId="urn:microsoft.com/office/officeart/2008/layout/HexagonCluster"/>
    <dgm:cxn modelId="{D9D41E32-F2BC-4719-B4E3-F54FCC86FC09}" type="presParOf" srcId="{3FBC9158-4C18-4581-AFCF-496674E9D288}" destId="{2534699D-1E3B-4182-87BF-39CBE4D2838D}" srcOrd="16" destOrd="0" presId="urn:microsoft.com/office/officeart/2008/layout/HexagonCluster"/>
    <dgm:cxn modelId="{F7AFCBD4-4065-4C75-98B1-0637B4AB3AC6}" type="presParOf" srcId="{2534699D-1E3B-4182-87BF-39CBE4D2838D}" destId="{CC2F0473-20C7-4DF4-BEEE-7AEDF1DF6064}" srcOrd="0" destOrd="0" presId="urn:microsoft.com/office/officeart/2008/layout/HexagonCluster"/>
    <dgm:cxn modelId="{9CBC6E02-BC65-4CC7-B3DA-CA671C0950E7}" type="presParOf" srcId="{3FBC9158-4C18-4581-AFCF-496674E9D288}" destId="{B097B402-ABCC-429A-8023-499D28202528}" srcOrd="17" destOrd="0" presId="urn:microsoft.com/office/officeart/2008/layout/HexagonCluster"/>
    <dgm:cxn modelId="{98AED3E5-C2E0-4AC7-9A8C-B268E2B83F11}" type="presParOf" srcId="{B097B402-ABCC-429A-8023-499D28202528}" destId="{A89C62A2-CB72-4FCF-99F9-3818343F606D}" srcOrd="0" destOrd="0" presId="urn:microsoft.com/office/officeart/2008/layout/HexagonCluster"/>
    <dgm:cxn modelId="{9D97FDB0-2316-43A7-929C-309C041D1048}" type="presParOf" srcId="{3FBC9158-4C18-4581-AFCF-496674E9D288}" destId="{38995A8A-8B44-4286-9C3D-63FB1EB222B4}" srcOrd="18" destOrd="0" presId="urn:microsoft.com/office/officeart/2008/layout/HexagonCluster"/>
    <dgm:cxn modelId="{7BD32ECB-6C3A-45C4-B31D-5629825A1DEE}" type="presParOf" srcId="{38995A8A-8B44-4286-9C3D-63FB1EB222B4}" destId="{F0E3EEDB-6F46-4AB8-B740-5DD5BBF76411}" srcOrd="0" destOrd="0" presId="urn:microsoft.com/office/officeart/2008/layout/HexagonCluster"/>
    <dgm:cxn modelId="{B505C1AE-8532-41E7-B9FD-A40549453A7C}" type="presParOf" srcId="{3FBC9158-4C18-4581-AFCF-496674E9D288}" destId="{54C067D7-4A0A-4083-8BC3-5A304863B9CF}" srcOrd="19" destOrd="0" presId="urn:microsoft.com/office/officeart/2008/layout/HexagonCluster"/>
    <dgm:cxn modelId="{E4359FA4-568B-480E-AE79-A5FF89D19C9F}" type="presParOf" srcId="{54C067D7-4A0A-4083-8BC3-5A304863B9CF}" destId="{B872B166-0D32-41E1-BDAA-BA7B7A3BB43B}" srcOrd="0" destOrd="0" presId="urn:microsoft.com/office/officeart/2008/layout/HexagonCluster"/>
    <dgm:cxn modelId="{7CA8F7E2-D796-4AF8-9D02-26B01FD9AA8F}" type="presParOf" srcId="{3FBC9158-4C18-4581-AFCF-496674E9D288}" destId="{581D80A6-655A-460A-B370-C359D778D408}" srcOrd="20" destOrd="0" presId="urn:microsoft.com/office/officeart/2008/layout/HexagonCluster"/>
    <dgm:cxn modelId="{B77805D7-166A-44C6-BE09-61B085052001}" type="presParOf" srcId="{581D80A6-655A-460A-B370-C359D778D408}" destId="{CF08BCD5-3292-4C7B-BE75-0365F9041DB2}" srcOrd="0" destOrd="0" presId="urn:microsoft.com/office/officeart/2008/layout/HexagonCluster"/>
    <dgm:cxn modelId="{8CBBE3DC-CA9A-4D90-B32D-D13F14DDF276}" type="presParOf" srcId="{3FBC9158-4C18-4581-AFCF-496674E9D288}" destId="{2125C145-BAFB-4289-9594-143F74482891}" srcOrd="21" destOrd="0" presId="urn:microsoft.com/office/officeart/2008/layout/HexagonCluster"/>
    <dgm:cxn modelId="{57BDEB47-029E-4BEB-BE64-26D70A417976}" type="presParOf" srcId="{2125C145-BAFB-4289-9594-143F74482891}" destId="{CD4C9DBC-B719-45AA-A126-1CD746779836}" srcOrd="0" destOrd="0" presId="urn:microsoft.com/office/officeart/2008/layout/HexagonCluster"/>
    <dgm:cxn modelId="{A6472778-950F-4AB9-9B9A-61E70641D59F}" type="presParOf" srcId="{3FBC9158-4C18-4581-AFCF-496674E9D288}" destId="{DFC0C28B-D753-4DCF-B36F-FBBFD0BCC16A}" srcOrd="22" destOrd="0" presId="urn:microsoft.com/office/officeart/2008/layout/HexagonCluster"/>
    <dgm:cxn modelId="{CE791596-EC69-4918-8B03-2C6CD11BDB7C}" type="presParOf" srcId="{DFC0C28B-D753-4DCF-B36F-FBBFD0BCC16A}" destId="{9CF4E4A6-9FFE-4D63-AC8D-F786C6B52484}" srcOrd="0" destOrd="0" presId="urn:microsoft.com/office/officeart/2008/layout/HexagonCluster"/>
    <dgm:cxn modelId="{36B29F93-BC38-4382-BCC7-F729E3729A73}" type="presParOf" srcId="{3FBC9158-4C18-4581-AFCF-496674E9D288}" destId="{16F57350-E2E5-4B30-B07D-EFDA27411B94}" srcOrd="23" destOrd="0" presId="urn:microsoft.com/office/officeart/2008/layout/HexagonCluster"/>
    <dgm:cxn modelId="{14DB6231-A2B0-4F70-8C20-A03A2E29F003}" type="presParOf" srcId="{16F57350-E2E5-4B30-B07D-EFDA27411B94}" destId="{76B76FD8-42F3-4A03-B014-3A362060DC8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244B0-E771-4196-B82A-823EFD8CD30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407FDD54-8C02-4E78-89FB-4AC6E275FB2A}">
      <dgm:prSet phldrT="[Texto]" custT="1"/>
      <dgm:spPr/>
      <dgm:t>
        <a:bodyPr/>
        <a:lstStyle/>
        <a:p>
          <a:r>
            <a:rPr lang="es-MX" sz="2000" b="1" dirty="0" smtClean="0"/>
            <a:t>Para desarrollar nuevos comportamientos</a:t>
          </a:r>
          <a:endParaRPr lang="es-MX" sz="2000" b="1" dirty="0"/>
        </a:p>
      </dgm:t>
    </dgm:pt>
    <dgm:pt modelId="{07FB457F-3C8D-4CED-A314-1F01C0A69523}" type="parTrans" cxnId="{6693B990-BBCA-46D7-859B-FA2B3F08705A}">
      <dgm:prSet/>
      <dgm:spPr/>
      <dgm:t>
        <a:bodyPr/>
        <a:lstStyle/>
        <a:p>
          <a:endParaRPr lang="es-MX"/>
        </a:p>
      </dgm:t>
    </dgm:pt>
    <dgm:pt modelId="{8A97261E-7869-4A80-8446-2AA93FA99E06}" type="sibTrans" cxnId="{6693B990-BBCA-46D7-859B-FA2B3F08705A}">
      <dgm:prSet/>
      <dgm:spPr/>
      <dgm:t>
        <a:bodyPr/>
        <a:lstStyle/>
        <a:p>
          <a:endParaRPr lang="es-MX"/>
        </a:p>
      </dgm:t>
    </dgm:pt>
    <dgm:pt modelId="{076B73DE-0DE4-4174-AED4-340C05022B1C}">
      <dgm:prSet phldrT="[Texto]" custT="1"/>
      <dgm:spPr/>
      <dgm:t>
        <a:bodyPr/>
        <a:lstStyle/>
        <a:p>
          <a:r>
            <a:rPr lang="es-MX" sz="2000" b="1" dirty="0" smtClean="0"/>
            <a:t>Para reducir comportamientos negativos</a:t>
          </a:r>
          <a:endParaRPr lang="es-MX" sz="2000" b="1" dirty="0"/>
        </a:p>
      </dgm:t>
    </dgm:pt>
    <dgm:pt modelId="{D421657F-1C49-491D-BFF1-0E72E0B5D463}" type="parTrans" cxnId="{2CA4DEDE-56F4-46EA-94FB-E7C526351B36}">
      <dgm:prSet/>
      <dgm:spPr/>
      <dgm:t>
        <a:bodyPr/>
        <a:lstStyle/>
        <a:p>
          <a:endParaRPr lang="es-MX"/>
        </a:p>
      </dgm:t>
    </dgm:pt>
    <dgm:pt modelId="{54379C3D-B095-4172-BC86-802F8C6B2794}" type="sibTrans" cxnId="{2CA4DEDE-56F4-46EA-94FB-E7C526351B36}">
      <dgm:prSet/>
      <dgm:spPr/>
      <dgm:t>
        <a:bodyPr/>
        <a:lstStyle/>
        <a:p>
          <a:endParaRPr lang="es-MX"/>
        </a:p>
      </dgm:t>
    </dgm:pt>
    <dgm:pt modelId="{13C57BE8-F999-4AC9-9C0C-0E3B49E801D1}">
      <dgm:prSet phldrT="[Texto]" custT="1"/>
      <dgm:spPr/>
      <dgm:t>
        <a:bodyPr/>
        <a:lstStyle/>
        <a:p>
          <a:r>
            <a:rPr lang="es-MX" sz="1600" dirty="0" smtClean="0"/>
            <a:t>Reforzamiento diferencial de otras respuestas</a:t>
          </a:r>
          <a:endParaRPr lang="es-MX" sz="1600" dirty="0"/>
        </a:p>
      </dgm:t>
    </dgm:pt>
    <dgm:pt modelId="{3309A016-89A8-4C3A-B7CE-26CE8741A13D}" type="parTrans" cxnId="{A3D7D957-2190-4908-9371-3B827EE134B3}">
      <dgm:prSet/>
      <dgm:spPr/>
      <dgm:t>
        <a:bodyPr/>
        <a:lstStyle/>
        <a:p>
          <a:endParaRPr lang="es-MX"/>
        </a:p>
      </dgm:t>
    </dgm:pt>
    <dgm:pt modelId="{A55C09E7-1F0A-41BE-8545-A850FBD5DFC9}" type="sibTrans" cxnId="{A3D7D957-2190-4908-9371-3B827EE134B3}">
      <dgm:prSet/>
      <dgm:spPr/>
      <dgm:t>
        <a:bodyPr/>
        <a:lstStyle/>
        <a:p>
          <a:endParaRPr lang="es-MX"/>
        </a:p>
      </dgm:t>
    </dgm:pt>
    <dgm:pt modelId="{B5F15EE4-0623-42B5-A46E-698A3F2FCE48}">
      <dgm:prSet phldrT="[Texto]" custT="1"/>
      <dgm:spPr/>
      <dgm:t>
        <a:bodyPr/>
        <a:lstStyle/>
        <a:p>
          <a:r>
            <a:rPr lang="es-MX" sz="2400" b="1" dirty="0" smtClean="0"/>
            <a:t>Para incrementar o reducir</a:t>
          </a:r>
          <a:endParaRPr lang="es-MX" sz="2400" b="1" dirty="0"/>
        </a:p>
      </dgm:t>
    </dgm:pt>
    <dgm:pt modelId="{B6486751-B6B6-4D0A-A897-CA1C11FC6850}" type="parTrans" cxnId="{5A064F11-72BD-4B2F-A721-176DFEAE924F}">
      <dgm:prSet/>
      <dgm:spPr/>
      <dgm:t>
        <a:bodyPr/>
        <a:lstStyle/>
        <a:p>
          <a:endParaRPr lang="es-MX"/>
        </a:p>
      </dgm:t>
    </dgm:pt>
    <dgm:pt modelId="{CBBF60EA-E895-4FC7-A139-25D68A93A3DB}" type="sibTrans" cxnId="{5A064F11-72BD-4B2F-A721-176DFEAE924F}">
      <dgm:prSet/>
      <dgm:spPr/>
      <dgm:t>
        <a:bodyPr/>
        <a:lstStyle/>
        <a:p>
          <a:endParaRPr lang="es-MX"/>
        </a:p>
      </dgm:t>
    </dgm:pt>
    <dgm:pt modelId="{21E56433-BF79-441B-912F-F170B32B35D4}">
      <dgm:prSet phldrT="[Texto]" custT="1"/>
      <dgm:spPr/>
      <dgm:t>
        <a:bodyPr/>
        <a:lstStyle/>
        <a:p>
          <a:r>
            <a:rPr lang="es-MX" sz="1800" dirty="0" smtClean="0"/>
            <a:t>Moldeamiento</a:t>
          </a:r>
          <a:endParaRPr lang="es-MX" sz="1800" dirty="0"/>
        </a:p>
      </dgm:t>
    </dgm:pt>
    <dgm:pt modelId="{003B709B-EB88-4285-8CCB-493FA696C65E}" type="parTrans" cxnId="{21510166-F8C2-4219-893B-0C0754FAC307}">
      <dgm:prSet/>
      <dgm:spPr/>
      <dgm:t>
        <a:bodyPr/>
        <a:lstStyle/>
        <a:p>
          <a:endParaRPr lang="es-MX"/>
        </a:p>
      </dgm:t>
    </dgm:pt>
    <dgm:pt modelId="{06F4E1CA-F4DE-492D-9714-63735534B6E2}" type="sibTrans" cxnId="{21510166-F8C2-4219-893B-0C0754FAC307}">
      <dgm:prSet/>
      <dgm:spPr/>
      <dgm:t>
        <a:bodyPr/>
        <a:lstStyle/>
        <a:p>
          <a:endParaRPr lang="es-MX"/>
        </a:p>
      </dgm:t>
    </dgm:pt>
    <dgm:pt modelId="{6CC10F7A-3352-4399-9EE8-61216EBF27D3}">
      <dgm:prSet phldrT="[Texto]" custT="1"/>
      <dgm:spPr/>
      <dgm:t>
        <a:bodyPr/>
        <a:lstStyle/>
        <a:p>
          <a:r>
            <a:rPr lang="es-MX" sz="1800" dirty="0" smtClean="0"/>
            <a:t>Modelado</a:t>
          </a:r>
          <a:endParaRPr lang="es-MX" sz="1800" dirty="0"/>
        </a:p>
      </dgm:t>
    </dgm:pt>
    <dgm:pt modelId="{690D1B6A-14E7-45E4-BAE3-80E9F2834D0D}" type="parTrans" cxnId="{2167FABE-36E1-4881-ADB6-14030FACD762}">
      <dgm:prSet/>
      <dgm:spPr/>
      <dgm:t>
        <a:bodyPr/>
        <a:lstStyle/>
        <a:p>
          <a:endParaRPr lang="es-MX"/>
        </a:p>
      </dgm:t>
    </dgm:pt>
    <dgm:pt modelId="{4909D235-B093-4ABA-882C-CC32777060A7}" type="sibTrans" cxnId="{2167FABE-36E1-4881-ADB6-14030FACD762}">
      <dgm:prSet/>
      <dgm:spPr/>
      <dgm:t>
        <a:bodyPr/>
        <a:lstStyle/>
        <a:p>
          <a:endParaRPr lang="es-MX"/>
        </a:p>
      </dgm:t>
    </dgm:pt>
    <dgm:pt modelId="{148BB32F-9298-4DCA-9E92-CB6FDD68EEC6}">
      <dgm:prSet phldrT="[Texto]" custT="1"/>
      <dgm:spPr/>
      <dgm:t>
        <a:bodyPr/>
        <a:lstStyle/>
        <a:p>
          <a:r>
            <a:rPr lang="es-MX" sz="2000" b="1" dirty="0" smtClean="0"/>
            <a:t>Para incrementar comportamientos</a:t>
          </a:r>
          <a:endParaRPr lang="es-MX" sz="2000" b="1" dirty="0"/>
        </a:p>
      </dgm:t>
    </dgm:pt>
    <dgm:pt modelId="{8131036B-0C72-4695-AC3D-3324653CBCA3}" type="parTrans" cxnId="{376ADADC-10A1-4A63-85F5-4B97E3B9D510}">
      <dgm:prSet/>
      <dgm:spPr/>
      <dgm:t>
        <a:bodyPr/>
        <a:lstStyle/>
        <a:p>
          <a:endParaRPr lang="es-MX"/>
        </a:p>
      </dgm:t>
    </dgm:pt>
    <dgm:pt modelId="{D06F50EC-38AB-45C1-973C-DDF5E3A73A10}" type="sibTrans" cxnId="{376ADADC-10A1-4A63-85F5-4B97E3B9D510}">
      <dgm:prSet/>
      <dgm:spPr/>
      <dgm:t>
        <a:bodyPr/>
        <a:lstStyle/>
        <a:p>
          <a:endParaRPr lang="es-MX"/>
        </a:p>
      </dgm:t>
    </dgm:pt>
    <dgm:pt modelId="{A7479DFE-7F1D-4FDA-9849-389B832D4844}">
      <dgm:prSet phldrT="[Texto]" custT="1"/>
      <dgm:spPr/>
      <dgm:t>
        <a:bodyPr/>
        <a:lstStyle/>
        <a:p>
          <a:r>
            <a:rPr lang="es-MX" sz="1800" dirty="0" smtClean="0"/>
            <a:t>Refuerzo positivo</a:t>
          </a:r>
          <a:endParaRPr lang="es-MX" sz="1800" dirty="0"/>
        </a:p>
      </dgm:t>
    </dgm:pt>
    <dgm:pt modelId="{7FA869B8-2354-4832-B292-3861F662566D}" type="parTrans" cxnId="{CCD79949-9A26-4352-A334-D9B65A3A05A8}">
      <dgm:prSet/>
      <dgm:spPr/>
      <dgm:t>
        <a:bodyPr/>
        <a:lstStyle/>
        <a:p>
          <a:endParaRPr lang="es-MX"/>
        </a:p>
      </dgm:t>
    </dgm:pt>
    <dgm:pt modelId="{06A1A7D3-7E8D-466D-9A2D-5748022C5579}" type="sibTrans" cxnId="{CCD79949-9A26-4352-A334-D9B65A3A05A8}">
      <dgm:prSet/>
      <dgm:spPr/>
      <dgm:t>
        <a:bodyPr/>
        <a:lstStyle/>
        <a:p>
          <a:endParaRPr lang="es-MX"/>
        </a:p>
      </dgm:t>
    </dgm:pt>
    <dgm:pt modelId="{FD7133F9-887F-414D-AD34-D598D2ACDE47}">
      <dgm:prSet phldrT="[Texto]" custT="1"/>
      <dgm:spPr/>
      <dgm:t>
        <a:bodyPr/>
        <a:lstStyle/>
        <a:p>
          <a:r>
            <a:rPr lang="es-MX" sz="1800" dirty="0" smtClean="0"/>
            <a:t>Refuerzo negativo</a:t>
          </a:r>
          <a:endParaRPr lang="es-MX" sz="1800" dirty="0"/>
        </a:p>
      </dgm:t>
    </dgm:pt>
    <dgm:pt modelId="{93152BB9-08E3-47DD-982C-DEF80342698C}" type="parTrans" cxnId="{D115C6DC-F29B-4C0E-AE31-7B829739CAB2}">
      <dgm:prSet/>
      <dgm:spPr/>
      <dgm:t>
        <a:bodyPr/>
        <a:lstStyle/>
        <a:p>
          <a:endParaRPr lang="es-MX"/>
        </a:p>
      </dgm:t>
    </dgm:pt>
    <dgm:pt modelId="{B5401C6A-20F5-41A9-A08E-7879BCC97A2E}" type="sibTrans" cxnId="{D115C6DC-F29B-4C0E-AE31-7B829739CAB2}">
      <dgm:prSet/>
      <dgm:spPr/>
      <dgm:t>
        <a:bodyPr/>
        <a:lstStyle/>
        <a:p>
          <a:endParaRPr lang="es-MX"/>
        </a:p>
      </dgm:t>
    </dgm:pt>
    <dgm:pt modelId="{1A00D99D-BE9A-494A-9218-5F7C8F68E0F3}">
      <dgm:prSet phldrT="[Texto]" custT="1"/>
      <dgm:spPr/>
      <dgm:t>
        <a:bodyPr/>
        <a:lstStyle/>
        <a:p>
          <a:r>
            <a:rPr lang="es-MX" sz="1600" dirty="0" smtClean="0"/>
            <a:t>Castigo </a:t>
          </a:r>
          <a:endParaRPr lang="es-MX" sz="1600" dirty="0"/>
        </a:p>
      </dgm:t>
    </dgm:pt>
    <dgm:pt modelId="{E861D7B7-1BA3-4A24-A090-872770E5A694}" type="parTrans" cxnId="{B47A745B-FBBE-44D4-A4EA-5725A077DD22}">
      <dgm:prSet/>
      <dgm:spPr/>
      <dgm:t>
        <a:bodyPr/>
        <a:lstStyle/>
        <a:p>
          <a:endParaRPr lang="es-MX"/>
        </a:p>
      </dgm:t>
    </dgm:pt>
    <dgm:pt modelId="{F22F066F-401B-4F26-AB9D-38B798A09E3F}" type="sibTrans" cxnId="{B47A745B-FBBE-44D4-A4EA-5725A077DD22}">
      <dgm:prSet/>
      <dgm:spPr/>
      <dgm:t>
        <a:bodyPr/>
        <a:lstStyle/>
        <a:p>
          <a:endParaRPr lang="es-MX"/>
        </a:p>
      </dgm:t>
    </dgm:pt>
    <dgm:pt modelId="{EE6F684B-226F-41F0-A48F-46F05B334B6A}">
      <dgm:prSet phldrT="[Texto]" custT="1"/>
      <dgm:spPr/>
      <dgm:t>
        <a:bodyPr/>
        <a:lstStyle/>
        <a:p>
          <a:r>
            <a:rPr lang="es-MX" sz="1600" dirty="0" smtClean="0"/>
            <a:t>Costo de respuesta</a:t>
          </a:r>
          <a:endParaRPr lang="es-MX" sz="1600" dirty="0"/>
        </a:p>
      </dgm:t>
    </dgm:pt>
    <dgm:pt modelId="{BD0284FC-5ABA-401C-AB6A-B858FFF3B382}" type="parTrans" cxnId="{00C1EE8F-E4B4-454C-AE02-7AE54D355EEF}">
      <dgm:prSet/>
      <dgm:spPr/>
      <dgm:t>
        <a:bodyPr/>
        <a:lstStyle/>
        <a:p>
          <a:endParaRPr lang="es-MX"/>
        </a:p>
      </dgm:t>
    </dgm:pt>
    <dgm:pt modelId="{5AAC0C0E-F387-45B1-A44C-ACE84A670832}" type="sibTrans" cxnId="{00C1EE8F-E4B4-454C-AE02-7AE54D355EEF}">
      <dgm:prSet/>
      <dgm:spPr/>
      <dgm:t>
        <a:bodyPr/>
        <a:lstStyle/>
        <a:p>
          <a:endParaRPr lang="es-MX"/>
        </a:p>
      </dgm:t>
    </dgm:pt>
    <dgm:pt modelId="{9B243B40-B6EF-4B65-B623-2B02F65D105C}">
      <dgm:prSet phldrT="[Texto]" custT="1"/>
      <dgm:spPr/>
      <dgm:t>
        <a:bodyPr/>
        <a:lstStyle/>
        <a:p>
          <a:r>
            <a:rPr lang="es-MX" sz="1600" dirty="0" smtClean="0"/>
            <a:t>Aislamiento social</a:t>
          </a:r>
          <a:endParaRPr lang="es-MX" sz="1600" dirty="0"/>
        </a:p>
      </dgm:t>
    </dgm:pt>
    <dgm:pt modelId="{A3CA6354-2AB0-4008-86A9-FFF42AF7A157}" type="parTrans" cxnId="{D9381225-C4EB-4DD5-9890-3338ECB6275B}">
      <dgm:prSet/>
      <dgm:spPr/>
      <dgm:t>
        <a:bodyPr/>
        <a:lstStyle/>
        <a:p>
          <a:endParaRPr lang="es-MX"/>
        </a:p>
      </dgm:t>
    </dgm:pt>
    <dgm:pt modelId="{E80B0A05-5554-4B7D-938B-8B89649FC59F}" type="sibTrans" cxnId="{D9381225-C4EB-4DD5-9890-3338ECB6275B}">
      <dgm:prSet/>
      <dgm:spPr/>
      <dgm:t>
        <a:bodyPr/>
        <a:lstStyle/>
        <a:p>
          <a:endParaRPr lang="es-MX"/>
        </a:p>
      </dgm:t>
    </dgm:pt>
    <dgm:pt modelId="{47BB974D-CA2D-4274-AA89-E16D9F7637E4}">
      <dgm:prSet phldrT="[Texto]" custT="1"/>
      <dgm:spPr/>
      <dgm:t>
        <a:bodyPr/>
        <a:lstStyle/>
        <a:p>
          <a:r>
            <a:rPr lang="es-MX" sz="1600" dirty="0" smtClean="0"/>
            <a:t>Economía de fichas</a:t>
          </a:r>
          <a:endParaRPr lang="es-MX" sz="1600" dirty="0"/>
        </a:p>
      </dgm:t>
    </dgm:pt>
    <dgm:pt modelId="{A647BF28-2D28-467B-8623-6716E9E39D0F}" type="parTrans" cxnId="{B54A6328-DE60-4F51-B3DD-5558A2A99065}">
      <dgm:prSet/>
      <dgm:spPr/>
      <dgm:t>
        <a:bodyPr/>
        <a:lstStyle/>
        <a:p>
          <a:endParaRPr lang="es-MX"/>
        </a:p>
      </dgm:t>
    </dgm:pt>
    <dgm:pt modelId="{E2D42DDB-AB6B-4804-B49E-F17EC1E86A0E}" type="sibTrans" cxnId="{B54A6328-DE60-4F51-B3DD-5558A2A99065}">
      <dgm:prSet/>
      <dgm:spPr/>
      <dgm:t>
        <a:bodyPr/>
        <a:lstStyle/>
        <a:p>
          <a:endParaRPr lang="es-MX"/>
        </a:p>
      </dgm:t>
    </dgm:pt>
    <dgm:pt modelId="{E4C45DA4-2EC7-4928-98FE-EA26F4EB079F}">
      <dgm:prSet phldrT="[Texto]" custT="1"/>
      <dgm:spPr/>
      <dgm:t>
        <a:bodyPr/>
        <a:lstStyle/>
        <a:p>
          <a:r>
            <a:rPr lang="es-MX" sz="1600" dirty="0" smtClean="0"/>
            <a:t>Contratos conductuales</a:t>
          </a:r>
          <a:endParaRPr lang="es-MX" sz="1600" dirty="0"/>
        </a:p>
      </dgm:t>
    </dgm:pt>
    <dgm:pt modelId="{7A53F738-3669-45B0-A85B-D7668CFF2191}" type="parTrans" cxnId="{ED763371-FE0A-4447-A023-9B2F4C87CCC1}">
      <dgm:prSet/>
      <dgm:spPr/>
      <dgm:t>
        <a:bodyPr/>
        <a:lstStyle/>
        <a:p>
          <a:endParaRPr lang="es-MX"/>
        </a:p>
      </dgm:t>
    </dgm:pt>
    <dgm:pt modelId="{6FDE106D-922E-448B-A75B-B284479E6862}" type="sibTrans" cxnId="{ED763371-FE0A-4447-A023-9B2F4C87CCC1}">
      <dgm:prSet/>
      <dgm:spPr/>
      <dgm:t>
        <a:bodyPr/>
        <a:lstStyle/>
        <a:p>
          <a:endParaRPr lang="es-MX"/>
        </a:p>
      </dgm:t>
    </dgm:pt>
    <dgm:pt modelId="{03EBB379-3B06-44D9-88FE-BAC58DBBFECC}">
      <dgm:prSet phldrT="[Texto]" custT="1"/>
      <dgm:spPr/>
      <dgm:t>
        <a:bodyPr/>
        <a:lstStyle/>
        <a:p>
          <a:r>
            <a:rPr lang="es-MX" sz="1600" dirty="0" smtClean="0"/>
            <a:t>Responsabilidad de grupo</a:t>
          </a:r>
          <a:endParaRPr lang="es-MX" sz="1600" dirty="0"/>
        </a:p>
      </dgm:t>
    </dgm:pt>
    <dgm:pt modelId="{E2137C28-04B5-4466-9B97-9B12F4DB47C4}" type="parTrans" cxnId="{C97B1BE1-4E0B-409E-B7C1-6B9DF73B7E31}">
      <dgm:prSet/>
      <dgm:spPr/>
      <dgm:t>
        <a:bodyPr/>
        <a:lstStyle/>
        <a:p>
          <a:endParaRPr lang="es-MX"/>
        </a:p>
      </dgm:t>
    </dgm:pt>
    <dgm:pt modelId="{27BFA92F-A33F-4FFB-8807-FEC0DBBA7F4F}" type="sibTrans" cxnId="{C97B1BE1-4E0B-409E-B7C1-6B9DF73B7E31}">
      <dgm:prSet/>
      <dgm:spPr/>
      <dgm:t>
        <a:bodyPr/>
        <a:lstStyle/>
        <a:p>
          <a:endParaRPr lang="es-MX"/>
        </a:p>
      </dgm:t>
    </dgm:pt>
    <dgm:pt modelId="{A070003B-5B53-4502-AAC7-178192D9D5D5}">
      <dgm:prSet phldrT="[Texto]" custT="1"/>
      <dgm:spPr/>
      <dgm:t>
        <a:bodyPr/>
        <a:lstStyle/>
        <a:p>
          <a:r>
            <a:rPr lang="es-MX" sz="1600" dirty="0" smtClean="0"/>
            <a:t>Autocontrol</a:t>
          </a:r>
          <a:endParaRPr lang="es-MX" sz="1600" dirty="0"/>
        </a:p>
      </dgm:t>
    </dgm:pt>
    <dgm:pt modelId="{03AE14A2-3A8F-426E-8C4E-AC91D8E37470}" type="parTrans" cxnId="{216F4AFC-626C-4F24-8873-7304D90BE0AA}">
      <dgm:prSet/>
      <dgm:spPr/>
      <dgm:t>
        <a:bodyPr/>
        <a:lstStyle/>
        <a:p>
          <a:endParaRPr lang="es-MX"/>
        </a:p>
      </dgm:t>
    </dgm:pt>
    <dgm:pt modelId="{5A88C1CF-EE39-4423-986A-FE8CF94FBA4D}" type="sibTrans" cxnId="{216F4AFC-626C-4F24-8873-7304D90BE0AA}">
      <dgm:prSet/>
      <dgm:spPr/>
      <dgm:t>
        <a:bodyPr/>
        <a:lstStyle/>
        <a:p>
          <a:endParaRPr lang="es-MX"/>
        </a:p>
      </dgm:t>
    </dgm:pt>
    <dgm:pt modelId="{173B1FF2-D86D-4CCA-967B-FF197E30D290}" type="pres">
      <dgm:prSet presAssocID="{460244B0-E771-4196-B82A-823EFD8CD300}" presName="Name0" presStyleCnt="0">
        <dgm:presLayoutVars>
          <dgm:dir/>
          <dgm:animLvl val="lvl"/>
          <dgm:resizeHandles val="exact"/>
        </dgm:presLayoutVars>
      </dgm:prSet>
      <dgm:spPr/>
      <dgm:t>
        <a:bodyPr/>
        <a:lstStyle/>
        <a:p>
          <a:endParaRPr lang="es-MX"/>
        </a:p>
      </dgm:t>
    </dgm:pt>
    <dgm:pt modelId="{9D679DAB-8B0B-4676-B308-15B2D63FC459}" type="pres">
      <dgm:prSet presAssocID="{407FDD54-8C02-4E78-89FB-4AC6E275FB2A}" presName="linNode" presStyleCnt="0"/>
      <dgm:spPr/>
    </dgm:pt>
    <dgm:pt modelId="{401F82EB-B99F-46AB-82D5-65E07FAE9C1E}" type="pres">
      <dgm:prSet presAssocID="{407FDD54-8C02-4E78-89FB-4AC6E275FB2A}" presName="parentText" presStyleLbl="node1" presStyleIdx="0" presStyleCnt="4" custScaleX="120561">
        <dgm:presLayoutVars>
          <dgm:chMax val="1"/>
          <dgm:bulletEnabled val="1"/>
        </dgm:presLayoutVars>
      </dgm:prSet>
      <dgm:spPr/>
      <dgm:t>
        <a:bodyPr/>
        <a:lstStyle/>
        <a:p>
          <a:endParaRPr lang="es-MX"/>
        </a:p>
      </dgm:t>
    </dgm:pt>
    <dgm:pt modelId="{6020E890-C33D-4182-A18F-BB0CAFA7837C}" type="pres">
      <dgm:prSet presAssocID="{407FDD54-8C02-4E78-89FB-4AC6E275FB2A}" presName="descendantText" presStyleLbl="alignAccFollowNode1" presStyleIdx="0" presStyleCnt="4">
        <dgm:presLayoutVars>
          <dgm:bulletEnabled val="1"/>
        </dgm:presLayoutVars>
      </dgm:prSet>
      <dgm:spPr/>
      <dgm:t>
        <a:bodyPr/>
        <a:lstStyle/>
        <a:p>
          <a:endParaRPr lang="es-MX"/>
        </a:p>
      </dgm:t>
    </dgm:pt>
    <dgm:pt modelId="{8790F3B7-7A11-47B2-8EAF-5425E50A0092}" type="pres">
      <dgm:prSet presAssocID="{8A97261E-7869-4A80-8446-2AA93FA99E06}" presName="sp" presStyleCnt="0"/>
      <dgm:spPr/>
    </dgm:pt>
    <dgm:pt modelId="{232372FB-BBC8-4444-8F74-0EDF1A3FB239}" type="pres">
      <dgm:prSet presAssocID="{148BB32F-9298-4DCA-9E92-CB6FDD68EEC6}" presName="linNode" presStyleCnt="0"/>
      <dgm:spPr/>
    </dgm:pt>
    <dgm:pt modelId="{56286E00-0747-4E4F-853E-78D03EB24DFA}" type="pres">
      <dgm:prSet presAssocID="{148BB32F-9298-4DCA-9E92-CB6FDD68EEC6}" presName="parentText" presStyleLbl="node1" presStyleIdx="1" presStyleCnt="4" custScaleX="123792">
        <dgm:presLayoutVars>
          <dgm:chMax val="1"/>
          <dgm:bulletEnabled val="1"/>
        </dgm:presLayoutVars>
      </dgm:prSet>
      <dgm:spPr/>
      <dgm:t>
        <a:bodyPr/>
        <a:lstStyle/>
        <a:p>
          <a:endParaRPr lang="es-MX"/>
        </a:p>
      </dgm:t>
    </dgm:pt>
    <dgm:pt modelId="{50F9D93C-5F34-4FFB-A7D6-F083F3430DB4}" type="pres">
      <dgm:prSet presAssocID="{148BB32F-9298-4DCA-9E92-CB6FDD68EEC6}" presName="descendantText" presStyleLbl="alignAccFollowNode1" presStyleIdx="1" presStyleCnt="4">
        <dgm:presLayoutVars>
          <dgm:bulletEnabled val="1"/>
        </dgm:presLayoutVars>
      </dgm:prSet>
      <dgm:spPr/>
      <dgm:t>
        <a:bodyPr/>
        <a:lstStyle/>
        <a:p>
          <a:endParaRPr lang="es-MX"/>
        </a:p>
      </dgm:t>
    </dgm:pt>
    <dgm:pt modelId="{6F4FC408-B574-4206-B39D-FAA045522153}" type="pres">
      <dgm:prSet presAssocID="{D06F50EC-38AB-45C1-973C-DDF5E3A73A10}" presName="sp" presStyleCnt="0"/>
      <dgm:spPr/>
    </dgm:pt>
    <dgm:pt modelId="{F784AD9C-EB04-4C00-A041-CFEF6044F624}" type="pres">
      <dgm:prSet presAssocID="{076B73DE-0DE4-4174-AED4-340C05022B1C}" presName="linNode" presStyleCnt="0"/>
      <dgm:spPr/>
    </dgm:pt>
    <dgm:pt modelId="{C79760E9-6632-4F9D-8E5F-9133659F3190}" type="pres">
      <dgm:prSet presAssocID="{076B73DE-0DE4-4174-AED4-340C05022B1C}" presName="parentText" presStyleLbl="node1" presStyleIdx="2" presStyleCnt="4" custScaleX="123178">
        <dgm:presLayoutVars>
          <dgm:chMax val="1"/>
          <dgm:bulletEnabled val="1"/>
        </dgm:presLayoutVars>
      </dgm:prSet>
      <dgm:spPr/>
      <dgm:t>
        <a:bodyPr/>
        <a:lstStyle/>
        <a:p>
          <a:endParaRPr lang="es-MX"/>
        </a:p>
      </dgm:t>
    </dgm:pt>
    <dgm:pt modelId="{6DD155AD-D0E7-415C-B5A5-56EACBB0EFA0}" type="pres">
      <dgm:prSet presAssocID="{076B73DE-0DE4-4174-AED4-340C05022B1C}" presName="descendantText" presStyleLbl="alignAccFollowNode1" presStyleIdx="2" presStyleCnt="4">
        <dgm:presLayoutVars>
          <dgm:bulletEnabled val="1"/>
        </dgm:presLayoutVars>
      </dgm:prSet>
      <dgm:spPr/>
      <dgm:t>
        <a:bodyPr/>
        <a:lstStyle/>
        <a:p>
          <a:endParaRPr lang="es-MX"/>
        </a:p>
      </dgm:t>
    </dgm:pt>
    <dgm:pt modelId="{BC0AB22E-BCEC-4962-A1E8-878380070B79}" type="pres">
      <dgm:prSet presAssocID="{54379C3D-B095-4172-BC86-802F8C6B2794}" presName="sp" presStyleCnt="0"/>
      <dgm:spPr/>
    </dgm:pt>
    <dgm:pt modelId="{4D02A6BA-4878-43F2-947E-CE70677A2947}" type="pres">
      <dgm:prSet presAssocID="{B5F15EE4-0623-42B5-A46E-698A3F2FCE48}" presName="linNode" presStyleCnt="0"/>
      <dgm:spPr/>
    </dgm:pt>
    <dgm:pt modelId="{915D5D96-C33E-4E9E-8187-CD5DD883FBFC}" type="pres">
      <dgm:prSet presAssocID="{B5F15EE4-0623-42B5-A46E-698A3F2FCE48}" presName="parentText" presStyleLbl="node1" presStyleIdx="3" presStyleCnt="4" custScaleX="120561">
        <dgm:presLayoutVars>
          <dgm:chMax val="1"/>
          <dgm:bulletEnabled val="1"/>
        </dgm:presLayoutVars>
      </dgm:prSet>
      <dgm:spPr/>
      <dgm:t>
        <a:bodyPr/>
        <a:lstStyle/>
        <a:p>
          <a:endParaRPr lang="es-MX"/>
        </a:p>
      </dgm:t>
    </dgm:pt>
    <dgm:pt modelId="{14E4B895-B2B4-4987-9791-FB9352ECC169}" type="pres">
      <dgm:prSet presAssocID="{B5F15EE4-0623-42B5-A46E-698A3F2FCE48}" presName="descendantText" presStyleLbl="alignAccFollowNode1" presStyleIdx="3" presStyleCnt="4">
        <dgm:presLayoutVars>
          <dgm:bulletEnabled val="1"/>
        </dgm:presLayoutVars>
      </dgm:prSet>
      <dgm:spPr/>
      <dgm:t>
        <a:bodyPr/>
        <a:lstStyle/>
        <a:p>
          <a:endParaRPr lang="es-MX"/>
        </a:p>
      </dgm:t>
    </dgm:pt>
  </dgm:ptLst>
  <dgm:cxnLst>
    <dgm:cxn modelId="{CCD79949-9A26-4352-A334-D9B65A3A05A8}" srcId="{148BB32F-9298-4DCA-9E92-CB6FDD68EEC6}" destId="{A7479DFE-7F1D-4FDA-9849-389B832D4844}" srcOrd="0" destOrd="0" parTransId="{7FA869B8-2354-4832-B292-3861F662566D}" sibTransId="{06A1A7D3-7E8D-466D-9A2D-5748022C5579}"/>
    <dgm:cxn modelId="{652B64C0-E63D-450A-9C87-B16025DFF138}" type="presOf" srcId="{A7479DFE-7F1D-4FDA-9849-389B832D4844}" destId="{50F9D93C-5F34-4FFB-A7D6-F083F3430DB4}" srcOrd="0" destOrd="0" presId="urn:microsoft.com/office/officeart/2005/8/layout/vList5"/>
    <dgm:cxn modelId="{911A9AEC-E543-4DC3-AFF7-AD58A97D86BC}" type="presOf" srcId="{B5F15EE4-0623-42B5-A46E-698A3F2FCE48}" destId="{915D5D96-C33E-4E9E-8187-CD5DD883FBFC}" srcOrd="0" destOrd="0" presId="urn:microsoft.com/office/officeart/2005/8/layout/vList5"/>
    <dgm:cxn modelId="{D9381225-C4EB-4DD5-9890-3338ECB6275B}" srcId="{076B73DE-0DE4-4174-AED4-340C05022B1C}" destId="{9B243B40-B6EF-4B65-B623-2B02F65D105C}" srcOrd="3" destOrd="0" parTransId="{A3CA6354-2AB0-4008-86A9-FFF42AF7A157}" sibTransId="{E80B0A05-5554-4B7D-938B-8B89649FC59F}"/>
    <dgm:cxn modelId="{D115C6DC-F29B-4C0E-AE31-7B829739CAB2}" srcId="{148BB32F-9298-4DCA-9E92-CB6FDD68EEC6}" destId="{FD7133F9-887F-414D-AD34-D598D2ACDE47}" srcOrd="1" destOrd="0" parTransId="{93152BB9-08E3-47DD-982C-DEF80342698C}" sibTransId="{B5401C6A-20F5-41A9-A08E-7879BCC97A2E}"/>
    <dgm:cxn modelId="{BA717DE4-754C-401F-8F2A-71A869002548}" type="presOf" srcId="{6CC10F7A-3352-4399-9EE8-61216EBF27D3}" destId="{6020E890-C33D-4182-A18F-BB0CAFA7837C}" srcOrd="0" destOrd="1" presId="urn:microsoft.com/office/officeart/2005/8/layout/vList5"/>
    <dgm:cxn modelId="{2167FABE-36E1-4881-ADB6-14030FACD762}" srcId="{407FDD54-8C02-4E78-89FB-4AC6E275FB2A}" destId="{6CC10F7A-3352-4399-9EE8-61216EBF27D3}" srcOrd="1" destOrd="0" parTransId="{690D1B6A-14E7-45E4-BAE3-80E9F2834D0D}" sibTransId="{4909D235-B093-4ABA-882C-CC32777060A7}"/>
    <dgm:cxn modelId="{216F4AFC-626C-4F24-8873-7304D90BE0AA}" srcId="{B5F15EE4-0623-42B5-A46E-698A3F2FCE48}" destId="{A070003B-5B53-4502-AAC7-178192D9D5D5}" srcOrd="3" destOrd="0" parTransId="{03AE14A2-3A8F-426E-8C4E-AC91D8E37470}" sibTransId="{5A88C1CF-EE39-4423-986A-FE8CF94FBA4D}"/>
    <dgm:cxn modelId="{B54A6328-DE60-4F51-B3DD-5558A2A99065}" srcId="{B5F15EE4-0623-42B5-A46E-698A3F2FCE48}" destId="{47BB974D-CA2D-4274-AA89-E16D9F7637E4}" srcOrd="0" destOrd="0" parTransId="{A647BF28-2D28-467B-8623-6716E9E39D0F}" sibTransId="{E2D42DDB-AB6B-4804-B49E-F17EC1E86A0E}"/>
    <dgm:cxn modelId="{F933944D-17E5-4827-9A0A-42DD5A2922F1}" type="presOf" srcId="{A070003B-5B53-4502-AAC7-178192D9D5D5}" destId="{14E4B895-B2B4-4987-9791-FB9352ECC169}" srcOrd="0" destOrd="3" presId="urn:microsoft.com/office/officeart/2005/8/layout/vList5"/>
    <dgm:cxn modelId="{25EDA16B-5E56-4D87-A0DA-B6A2A9AC4C5D}" type="presOf" srcId="{21E56433-BF79-441B-912F-F170B32B35D4}" destId="{6020E890-C33D-4182-A18F-BB0CAFA7837C}" srcOrd="0" destOrd="0" presId="urn:microsoft.com/office/officeart/2005/8/layout/vList5"/>
    <dgm:cxn modelId="{15BDEC91-3F50-4082-92C5-D41903377208}" type="presOf" srcId="{03EBB379-3B06-44D9-88FE-BAC58DBBFECC}" destId="{14E4B895-B2B4-4987-9791-FB9352ECC169}" srcOrd="0" destOrd="2" presId="urn:microsoft.com/office/officeart/2005/8/layout/vList5"/>
    <dgm:cxn modelId="{B47A745B-FBBE-44D4-A4EA-5725A077DD22}" srcId="{076B73DE-0DE4-4174-AED4-340C05022B1C}" destId="{1A00D99D-BE9A-494A-9218-5F7C8F68E0F3}" srcOrd="1" destOrd="0" parTransId="{E861D7B7-1BA3-4A24-A090-872770E5A694}" sibTransId="{F22F066F-401B-4F26-AB9D-38B798A09E3F}"/>
    <dgm:cxn modelId="{55A7F26E-7FA0-4891-B53A-E4C13850687D}" type="presOf" srcId="{E4C45DA4-2EC7-4928-98FE-EA26F4EB079F}" destId="{14E4B895-B2B4-4987-9791-FB9352ECC169}" srcOrd="0" destOrd="1" presId="urn:microsoft.com/office/officeart/2005/8/layout/vList5"/>
    <dgm:cxn modelId="{5A064F11-72BD-4B2F-A721-176DFEAE924F}" srcId="{460244B0-E771-4196-B82A-823EFD8CD300}" destId="{B5F15EE4-0623-42B5-A46E-698A3F2FCE48}" srcOrd="3" destOrd="0" parTransId="{B6486751-B6B6-4D0A-A897-CA1C11FC6850}" sibTransId="{CBBF60EA-E895-4FC7-A139-25D68A93A3DB}"/>
    <dgm:cxn modelId="{50BA8E3D-9175-4F66-95AA-4BAECEB6CBE0}" type="presOf" srcId="{9B243B40-B6EF-4B65-B623-2B02F65D105C}" destId="{6DD155AD-D0E7-415C-B5A5-56EACBB0EFA0}" srcOrd="0" destOrd="3" presId="urn:microsoft.com/office/officeart/2005/8/layout/vList5"/>
    <dgm:cxn modelId="{27B0D5FC-DC53-46DF-AB07-B5B589336206}" type="presOf" srcId="{407FDD54-8C02-4E78-89FB-4AC6E275FB2A}" destId="{401F82EB-B99F-46AB-82D5-65E07FAE9C1E}" srcOrd="0" destOrd="0" presId="urn:microsoft.com/office/officeart/2005/8/layout/vList5"/>
    <dgm:cxn modelId="{1E5D3E5E-D152-4E13-8EE4-D6FA2F608DA7}" type="presOf" srcId="{1A00D99D-BE9A-494A-9218-5F7C8F68E0F3}" destId="{6DD155AD-D0E7-415C-B5A5-56EACBB0EFA0}" srcOrd="0" destOrd="1" presId="urn:microsoft.com/office/officeart/2005/8/layout/vList5"/>
    <dgm:cxn modelId="{C97B1BE1-4E0B-409E-B7C1-6B9DF73B7E31}" srcId="{B5F15EE4-0623-42B5-A46E-698A3F2FCE48}" destId="{03EBB379-3B06-44D9-88FE-BAC58DBBFECC}" srcOrd="2" destOrd="0" parTransId="{E2137C28-04B5-4466-9B97-9B12F4DB47C4}" sibTransId="{27BFA92F-A33F-4FFB-8807-FEC0DBBA7F4F}"/>
    <dgm:cxn modelId="{7E462169-1F01-4927-A1FF-7334B58BF125}" type="presOf" srcId="{460244B0-E771-4196-B82A-823EFD8CD300}" destId="{173B1FF2-D86D-4CCA-967B-FF197E30D290}" srcOrd="0" destOrd="0" presId="urn:microsoft.com/office/officeart/2005/8/layout/vList5"/>
    <dgm:cxn modelId="{21510166-F8C2-4219-893B-0C0754FAC307}" srcId="{407FDD54-8C02-4E78-89FB-4AC6E275FB2A}" destId="{21E56433-BF79-441B-912F-F170B32B35D4}" srcOrd="0" destOrd="0" parTransId="{003B709B-EB88-4285-8CCB-493FA696C65E}" sibTransId="{06F4E1CA-F4DE-492D-9714-63735534B6E2}"/>
    <dgm:cxn modelId="{2CA4DEDE-56F4-46EA-94FB-E7C526351B36}" srcId="{460244B0-E771-4196-B82A-823EFD8CD300}" destId="{076B73DE-0DE4-4174-AED4-340C05022B1C}" srcOrd="2" destOrd="0" parTransId="{D421657F-1C49-491D-BFF1-0E72E0B5D463}" sibTransId="{54379C3D-B095-4172-BC86-802F8C6B2794}"/>
    <dgm:cxn modelId="{AFFBAF8E-AA57-4C3A-AD51-214135E89170}" type="presOf" srcId="{FD7133F9-887F-414D-AD34-D598D2ACDE47}" destId="{50F9D93C-5F34-4FFB-A7D6-F083F3430DB4}" srcOrd="0" destOrd="1" presId="urn:microsoft.com/office/officeart/2005/8/layout/vList5"/>
    <dgm:cxn modelId="{376ADADC-10A1-4A63-85F5-4B97E3B9D510}" srcId="{460244B0-E771-4196-B82A-823EFD8CD300}" destId="{148BB32F-9298-4DCA-9E92-CB6FDD68EEC6}" srcOrd="1" destOrd="0" parTransId="{8131036B-0C72-4695-AC3D-3324653CBCA3}" sibTransId="{D06F50EC-38AB-45C1-973C-DDF5E3A73A10}"/>
    <dgm:cxn modelId="{A3D7D957-2190-4908-9371-3B827EE134B3}" srcId="{076B73DE-0DE4-4174-AED4-340C05022B1C}" destId="{13C57BE8-F999-4AC9-9C0C-0E3B49E801D1}" srcOrd="0" destOrd="0" parTransId="{3309A016-89A8-4C3A-B7CE-26CE8741A13D}" sibTransId="{A55C09E7-1F0A-41BE-8545-A850FBD5DFC9}"/>
    <dgm:cxn modelId="{AE8C0766-0D36-470C-9EC5-33F5F51916A6}" type="presOf" srcId="{47BB974D-CA2D-4274-AA89-E16D9F7637E4}" destId="{14E4B895-B2B4-4987-9791-FB9352ECC169}" srcOrd="0" destOrd="0" presId="urn:microsoft.com/office/officeart/2005/8/layout/vList5"/>
    <dgm:cxn modelId="{58E3FA53-3216-4BB6-96FF-8E758F04B92D}" type="presOf" srcId="{EE6F684B-226F-41F0-A48F-46F05B334B6A}" destId="{6DD155AD-D0E7-415C-B5A5-56EACBB0EFA0}" srcOrd="0" destOrd="2" presId="urn:microsoft.com/office/officeart/2005/8/layout/vList5"/>
    <dgm:cxn modelId="{E7004024-D791-40C1-9B65-C2DFB6C8BA22}" type="presOf" srcId="{13C57BE8-F999-4AC9-9C0C-0E3B49E801D1}" destId="{6DD155AD-D0E7-415C-B5A5-56EACBB0EFA0}" srcOrd="0" destOrd="0" presId="urn:microsoft.com/office/officeart/2005/8/layout/vList5"/>
    <dgm:cxn modelId="{ED763371-FE0A-4447-A023-9B2F4C87CCC1}" srcId="{B5F15EE4-0623-42B5-A46E-698A3F2FCE48}" destId="{E4C45DA4-2EC7-4928-98FE-EA26F4EB079F}" srcOrd="1" destOrd="0" parTransId="{7A53F738-3669-45B0-A85B-D7668CFF2191}" sibTransId="{6FDE106D-922E-448B-A75B-B284479E6862}"/>
    <dgm:cxn modelId="{71892013-7DFD-4212-AD7D-ED480E71B8C0}" type="presOf" srcId="{076B73DE-0DE4-4174-AED4-340C05022B1C}" destId="{C79760E9-6632-4F9D-8E5F-9133659F3190}" srcOrd="0" destOrd="0" presId="urn:microsoft.com/office/officeart/2005/8/layout/vList5"/>
    <dgm:cxn modelId="{6693B990-BBCA-46D7-859B-FA2B3F08705A}" srcId="{460244B0-E771-4196-B82A-823EFD8CD300}" destId="{407FDD54-8C02-4E78-89FB-4AC6E275FB2A}" srcOrd="0" destOrd="0" parTransId="{07FB457F-3C8D-4CED-A314-1F01C0A69523}" sibTransId="{8A97261E-7869-4A80-8446-2AA93FA99E06}"/>
    <dgm:cxn modelId="{3B12C807-05F8-4297-B731-1E8EFF9531BD}" type="presOf" srcId="{148BB32F-9298-4DCA-9E92-CB6FDD68EEC6}" destId="{56286E00-0747-4E4F-853E-78D03EB24DFA}" srcOrd="0" destOrd="0" presId="urn:microsoft.com/office/officeart/2005/8/layout/vList5"/>
    <dgm:cxn modelId="{00C1EE8F-E4B4-454C-AE02-7AE54D355EEF}" srcId="{076B73DE-0DE4-4174-AED4-340C05022B1C}" destId="{EE6F684B-226F-41F0-A48F-46F05B334B6A}" srcOrd="2" destOrd="0" parTransId="{BD0284FC-5ABA-401C-AB6A-B858FFF3B382}" sibTransId="{5AAC0C0E-F387-45B1-A44C-ACE84A670832}"/>
    <dgm:cxn modelId="{23D96C6A-C4DE-4DF3-A22E-C7BE84C56CF8}" type="presParOf" srcId="{173B1FF2-D86D-4CCA-967B-FF197E30D290}" destId="{9D679DAB-8B0B-4676-B308-15B2D63FC459}" srcOrd="0" destOrd="0" presId="urn:microsoft.com/office/officeart/2005/8/layout/vList5"/>
    <dgm:cxn modelId="{89094173-1CE4-4556-85C3-89B32643F7C0}" type="presParOf" srcId="{9D679DAB-8B0B-4676-B308-15B2D63FC459}" destId="{401F82EB-B99F-46AB-82D5-65E07FAE9C1E}" srcOrd="0" destOrd="0" presId="urn:microsoft.com/office/officeart/2005/8/layout/vList5"/>
    <dgm:cxn modelId="{13EBA8C2-AC5C-43BC-ACA7-25D21184BA8B}" type="presParOf" srcId="{9D679DAB-8B0B-4676-B308-15B2D63FC459}" destId="{6020E890-C33D-4182-A18F-BB0CAFA7837C}" srcOrd="1" destOrd="0" presId="urn:microsoft.com/office/officeart/2005/8/layout/vList5"/>
    <dgm:cxn modelId="{73A1CCDE-7E10-4630-96EF-DCE90AD9C749}" type="presParOf" srcId="{173B1FF2-D86D-4CCA-967B-FF197E30D290}" destId="{8790F3B7-7A11-47B2-8EAF-5425E50A0092}" srcOrd="1" destOrd="0" presId="urn:microsoft.com/office/officeart/2005/8/layout/vList5"/>
    <dgm:cxn modelId="{59FCA369-003E-4302-BD2C-08648183CBF6}" type="presParOf" srcId="{173B1FF2-D86D-4CCA-967B-FF197E30D290}" destId="{232372FB-BBC8-4444-8F74-0EDF1A3FB239}" srcOrd="2" destOrd="0" presId="urn:microsoft.com/office/officeart/2005/8/layout/vList5"/>
    <dgm:cxn modelId="{F3B9F394-CA2F-45A2-BB91-FA065D59B92D}" type="presParOf" srcId="{232372FB-BBC8-4444-8F74-0EDF1A3FB239}" destId="{56286E00-0747-4E4F-853E-78D03EB24DFA}" srcOrd="0" destOrd="0" presId="urn:microsoft.com/office/officeart/2005/8/layout/vList5"/>
    <dgm:cxn modelId="{05D55918-1C89-4391-B7CA-8B507491706C}" type="presParOf" srcId="{232372FB-BBC8-4444-8F74-0EDF1A3FB239}" destId="{50F9D93C-5F34-4FFB-A7D6-F083F3430DB4}" srcOrd="1" destOrd="0" presId="urn:microsoft.com/office/officeart/2005/8/layout/vList5"/>
    <dgm:cxn modelId="{D09CC9C9-9CBD-40EB-A3D8-6BFDB65764F1}" type="presParOf" srcId="{173B1FF2-D86D-4CCA-967B-FF197E30D290}" destId="{6F4FC408-B574-4206-B39D-FAA045522153}" srcOrd="3" destOrd="0" presId="urn:microsoft.com/office/officeart/2005/8/layout/vList5"/>
    <dgm:cxn modelId="{ED2E4AD8-6600-41D6-9435-707D70537451}" type="presParOf" srcId="{173B1FF2-D86D-4CCA-967B-FF197E30D290}" destId="{F784AD9C-EB04-4C00-A041-CFEF6044F624}" srcOrd="4" destOrd="0" presId="urn:microsoft.com/office/officeart/2005/8/layout/vList5"/>
    <dgm:cxn modelId="{E530C8CD-ADC1-45FE-840C-A8CFC0AA809C}" type="presParOf" srcId="{F784AD9C-EB04-4C00-A041-CFEF6044F624}" destId="{C79760E9-6632-4F9D-8E5F-9133659F3190}" srcOrd="0" destOrd="0" presId="urn:microsoft.com/office/officeart/2005/8/layout/vList5"/>
    <dgm:cxn modelId="{145E13F2-0F38-4701-BC71-A96577798819}" type="presParOf" srcId="{F784AD9C-EB04-4C00-A041-CFEF6044F624}" destId="{6DD155AD-D0E7-415C-B5A5-56EACBB0EFA0}" srcOrd="1" destOrd="0" presId="urn:microsoft.com/office/officeart/2005/8/layout/vList5"/>
    <dgm:cxn modelId="{03B519E9-8255-430B-A8FF-4E33F54AEC41}" type="presParOf" srcId="{173B1FF2-D86D-4CCA-967B-FF197E30D290}" destId="{BC0AB22E-BCEC-4962-A1E8-878380070B79}" srcOrd="5" destOrd="0" presId="urn:microsoft.com/office/officeart/2005/8/layout/vList5"/>
    <dgm:cxn modelId="{438887A9-EDD4-4701-9B92-73CBF48AC822}" type="presParOf" srcId="{173B1FF2-D86D-4CCA-967B-FF197E30D290}" destId="{4D02A6BA-4878-43F2-947E-CE70677A2947}" srcOrd="6" destOrd="0" presId="urn:microsoft.com/office/officeart/2005/8/layout/vList5"/>
    <dgm:cxn modelId="{DEDA64D1-6B0F-47AD-951A-50BD730799C2}" type="presParOf" srcId="{4D02A6BA-4878-43F2-947E-CE70677A2947}" destId="{915D5D96-C33E-4E9E-8187-CD5DD883FBFC}" srcOrd="0" destOrd="0" presId="urn:microsoft.com/office/officeart/2005/8/layout/vList5"/>
    <dgm:cxn modelId="{7FF6D32A-683B-49EC-A3CD-15FADEFA7C19}" type="presParOf" srcId="{4D02A6BA-4878-43F2-947E-CE70677A2947}" destId="{14E4B895-B2B4-4987-9791-FB9352ECC16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E329CA-FE74-431D-BD73-ADFC24E320DA}" type="datetimeFigureOut">
              <a:rPr lang="es-MX" smtClean="0"/>
              <a:t>27/08/2018</a:t>
            </a:fld>
            <a:endParaRPr lang="es-MX"/>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334196-9C28-498B-8A4B-C575523ECEBD}" type="slidenum">
              <a:rPr lang="es-MX" smtClean="0"/>
              <a:t>‹Nº›</a:t>
            </a:fld>
            <a:endParaRPr lang="es-MX"/>
          </a:p>
        </p:txBody>
      </p:sp>
    </p:spTree>
    <p:extLst>
      <p:ext uri="{BB962C8B-B14F-4D97-AF65-F5344CB8AC3E}">
        <p14:creationId xmlns:p14="http://schemas.microsoft.com/office/powerpoint/2010/main" val="2643510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s-E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6521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27/08/2018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32758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49403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486354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623960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8DD0-8B1D-4D20-9809-46F85DF58D10}" type="datetimeFigureOut">
              <a:rPr lang="es-ES" smtClean="0"/>
              <a:t>27/08/2018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845450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5098DD0-8B1D-4D20-9809-46F85DF58D10}" type="datetimeFigureOut">
              <a:rPr lang="es-ES" smtClean="0"/>
              <a:t>27/08/2018</a:t>
            </a:fld>
            <a:endParaRPr lang="es-ES"/>
          </a:p>
        </p:txBody>
      </p:sp>
      <p:sp>
        <p:nvSpPr>
          <p:cNvPr id="8" name="Footer Placeholder 7"/>
          <p:cNvSpPr>
            <a:spLocks noGrp="1"/>
          </p:cNvSpPr>
          <p:nvPr>
            <p:ph type="ftr" sz="quarter" idx="11"/>
          </p:nvPr>
        </p:nvSpPr>
        <p:spPr>
          <a:xfrm>
            <a:off x="561111" y="6391838"/>
            <a:ext cx="3644282" cy="304801"/>
          </a:xfrm>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102284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205696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39520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13157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8DD0-8B1D-4D20-9809-46F85DF58D10}" type="datetimeFigureOut">
              <a:rPr lang="es-ES" smtClean="0"/>
              <a:t>27/08/2018</a:t>
            </a:fld>
            <a:endParaRPr lang="es-ES"/>
          </a:p>
        </p:txBody>
      </p:sp>
      <p:sp>
        <p:nvSpPr>
          <p:cNvPr id="5" name="Footer Placeholder 4"/>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51802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8DD0-8B1D-4D20-9809-46F85DF58D10}" type="datetimeFigureOut">
              <a:rPr lang="es-ES" smtClean="0"/>
              <a:t>27/08/2018</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369380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8DD0-8B1D-4D20-9809-46F85DF58D10}" type="datetimeFigureOut">
              <a:rPr lang="es-ES" smtClean="0"/>
              <a:t>27/08/2018</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39166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5098DD0-8B1D-4D20-9809-46F85DF58D10}" type="datetimeFigureOut">
              <a:rPr lang="es-ES" smtClean="0"/>
              <a:t>27/08/2018</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249780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8DD0-8B1D-4D20-9809-46F85DF58D10}" type="datetimeFigureOut">
              <a:rPr lang="es-ES" smtClean="0"/>
              <a:t>27/08/2018</a:t>
            </a:fld>
            <a:endParaRPr lang="es-ES"/>
          </a:p>
        </p:txBody>
      </p:sp>
      <p:sp>
        <p:nvSpPr>
          <p:cNvPr id="3" name="Footer Placeholder 2"/>
          <p:cNvSpPr>
            <a:spLocks noGrp="1"/>
          </p:cNvSpPr>
          <p:nvPr>
            <p:ph type="ftr" sz="quarter" idx="11"/>
          </p:nvPr>
        </p:nvSpPr>
        <p:spPr/>
        <p:txBody>
          <a:bodyPr/>
          <a:lstStyle/>
          <a:p>
            <a:endParaRPr lang="es-E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104896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27/08/2018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65211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8DD0-8B1D-4D20-9809-46F85DF58D10}" type="datetimeFigureOut">
              <a:rPr lang="es-ES" smtClean="0"/>
              <a:t>27/08/2018</a:t>
            </a:fld>
            <a:endParaRPr lang="es-ES"/>
          </a:p>
        </p:txBody>
      </p:sp>
      <p:sp>
        <p:nvSpPr>
          <p:cNvPr id="6" name="Footer Placeholder 5"/>
          <p:cNvSpPr>
            <a:spLocks noGrp="1"/>
          </p:cNvSpPr>
          <p:nvPr>
            <p:ph type="ftr" sz="quarter" idx="11"/>
          </p:nvPr>
        </p:nvSpPr>
        <p:spPr/>
        <p:txBody>
          <a:bodyPr/>
          <a:lstStyle/>
          <a:p>
            <a:endParaRPr lang="es-E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A5A59A8-B632-432E-8A2F-21A6629A309C}" type="slidenum">
              <a:rPr lang="es-ES" smtClean="0"/>
              <a:t>‹Nº›</a:t>
            </a:fld>
            <a:endParaRPr lang="es-ES"/>
          </a:p>
        </p:txBody>
      </p:sp>
    </p:spTree>
    <p:extLst>
      <p:ext uri="{BB962C8B-B14F-4D97-AF65-F5344CB8AC3E}">
        <p14:creationId xmlns:p14="http://schemas.microsoft.com/office/powerpoint/2010/main" val="4163043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5098DD0-8B1D-4D20-9809-46F85DF58D10}" type="datetimeFigureOut">
              <a:rPr lang="es-ES" smtClean="0"/>
              <a:t>27/08/2018</a:t>
            </a:fld>
            <a:endParaRPr lang="es-E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E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A5A59A8-B632-432E-8A2F-21A6629A309C}" type="slidenum">
              <a:rPr lang="es-ES" smtClean="0"/>
              <a:t>‹Nº›</a:t>
            </a:fld>
            <a:endParaRPr lang="es-ES"/>
          </a:p>
        </p:txBody>
      </p:sp>
    </p:spTree>
    <p:extLst>
      <p:ext uri="{BB962C8B-B14F-4D97-AF65-F5344CB8AC3E}">
        <p14:creationId xmlns:p14="http://schemas.microsoft.com/office/powerpoint/2010/main" val="30059050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com/url?sa=i&amp;rct=j&amp;q=&amp;esrc=s&amp;source=images&amp;cd=&amp;cad=rja&amp;uact=8&amp;ved=0ahUKEwjg4PaiurvVAhUUSWMKHVPrCGEQjRwIBw&amp;url=http://teoriasdelaprendizajeuned.blogspot.com/2016/07/teoria-del-aprendizaje-significativo-de.html&amp;psig=AFQjCNH_DEWwCWwDlGLsbtM2LCIU3QWz8A&amp;ust=150186310787063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microsoft.com/office/2007/relationships/hdphoto" Target="../media/hdphoto6.wdp"/><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85864" y="2552640"/>
            <a:ext cx="10198545" cy="2304841"/>
          </a:xfrm>
        </p:spPr>
        <p:txBody>
          <a:bodyPr/>
          <a:lstStyle/>
          <a:p>
            <a:pPr algn="ctr"/>
            <a:r>
              <a:rPr lang="es-ES" dirty="0" smtClean="0"/>
              <a:t>Contenidos de aprendizaje y manejo conductual de la EIFODEC</a:t>
            </a:r>
            <a:endParaRPr lang="es-ES" dirty="0"/>
          </a:p>
        </p:txBody>
      </p:sp>
      <p:sp>
        <p:nvSpPr>
          <p:cNvPr id="3" name="Subtítulo 2"/>
          <p:cNvSpPr>
            <a:spLocks noGrp="1"/>
          </p:cNvSpPr>
          <p:nvPr>
            <p:ph type="subTitle" idx="1"/>
          </p:nvPr>
        </p:nvSpPr>
        <p:spPr>
          <a:xfrm>
            <a:off x="2558751" y="5253898"/>
            <a:ext cx="8825658" cy="1274918"/>
          </a:xfrm>
        </p:spPr>
        <p:txBody>
          <a:bodyPr>
            <a:normAutofit/>
          </a:bodyPr>
          <a:lstStyle/>
          <a:p>
            <a:pPr algn="r"/>
            <a:endParaRPr lang="es-ES" sz="2000" b="1" cap="none" dirty="0" smtClean="0">
              <a:solidFill>
                <a:schemeClr val="accent1">
                  <a:lumMod val="20000"/>
                  <a:lumOff val="80000"/>
                </a:schemeClr>
              </a:solidFill>
            </a:endParaRPr>
          </a:p>
          <a:p>
            <a:pPr algn="r"/>
            <a:r>
              <a:rPr lang="es-ES" sz="2000" b="1" cap="none" smtClean="0">
                <a:solidFill>
                  <a:schemeClr val="accent1">
                    <a:lumMod val="20000"/>
                    <a:lumOff val="80000"/>
                  </a:schemeClr>
                </a:solidFill>
              </a:rPr>
              <a:t>Expositora: </a:t>
            </a:r>
            <a:r>
              <a:rPr lang="es-ES" sz="2000" b="1" cap="none" dirty="0" smtClean="0">
                <a:solidFill>
                  <a:schemeClr val="accent1">
                    <a:lumMod val="20000"/>
                    <a:lumOff val="80000"/>
                  </a:schemeClr>
                </a:solidFill>
              </a:rPr>
              <a:t>Lic. Mayra Alison Angulo Alcocer</a:t>
            </a:r>
          </a:p>
          <a:p>
            <a:pPr algn="r"/>
            <a:endParaRPr lang="es-ES" sz="2000" b="1" cap="none" dirty="0">
              <a:solidFill>
                <a:schemeClr val="accent1">
                  <a:lumMod val="20000"/>
                  <a:lumOff val="80000"/>
                </a:schemeClr>
              </a:solidFill>
            </a:endParaRPr>
          </a:p>
          <a:p>
            <a:pPr algn="r"/>
            <a:endParaRPr lang="es-ES" sz="2000" b="1" cap="none" dirty="0">
              <a:solidFill>
                <a:schemeClr val="accent1">
                  <a:lumMod val="20000"/>
                  <a:lumOff val="80000"/>
                </a:schemeClr>
              </a:solidFill>
            </a:endParaRPr>
          </a:p>
        </p:txBody>
      </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25494" t="39005" r="25379" b="39441"/>
          <a:stretch/>
        </p:blipFill>
        <p:spPr>
          <a:xfrm>
            <a:off x="9460992" y="987701"/>
            <a:ext cx="1584960" cy="694795"/>
          </a:xfrm>
          <a:prstGeom prst="round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4871" t="25107" r="25486" b="25820"/>
          <a:stretch/>
        </p:blipFill>
        <p:spPr>
          <a:xfrm>
            <a:off x="1033463" y="893153"/>
            <a:ext cx="1075753" cy="984416"/>
          </a:xfrm>
          <a:prstGeom prst="ellipse">
            <a:avLst/>
          </a:prstGeom>
        </p:spPr>
      </p:pic>
    </p:spTree>
    <p:extLst>
      <p:ext uri="{BB962C8B-B14F-4D97-AF65-F5344CB8AC3E}">
        <p14:creationId xmlns:p14="http://schemas.microsoft.com/office/powerpoint/2010/main" val="408126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951909" y="660763"/>
            <a:ext cx="8723290" cy="1025794"/>
          </a:xfrm>
        </p:spPr>
        <p:txBody>
          <a:bodyPr>
            <a:noAutofit/>
          </a:bodyPr>
          <a:lstStyle/>
          <a:p>
            <a:pPr>
              <a:defRPr/>
            </a:pPr>
            <a:r>
              <a:rPr lang="es-ES" sz="2800" dirty="0">
                <a:solidFill>
                  <a:schemeClr val="accent1"/>
                </a:solidFill>
              </a:rPr>
              <a:t>Modulo  </a:t>
            </a:r>
            <a:r>
              <a:rPr lang="es-ES" sz="2800" dirty="0" smtClean="0">
                <a:solidFill>
                  <a:schemeClr val="accent1"/>
                </a:solidFill>
              </a:rPr>
              <a:t>3: </a:t>
            </a:r>
            <a:br>
              <a:rPr lang="es-ES" sz="2800" dirty="0" smtClean="0">
                <a:solidFill>
                  <a:schemeClr val="accent1"/>
                </a:solidFill>
              </a:rPr>
            </a:br>
            <a:r>
              <a:rPr lang="es-ES" sz="2800" b="1" dirty="0" smtClean="0">
                <a:solidFill>
                  <a:schemeClr val="accent1"/>
                </a:solidFill>
              </a:rPr>
              <a:t>Enseñanza de habilidades prácticas dentro la escuela</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890675" y="2191595"/>
            <a:ext cx="3244597" cy="2776189"/>
          </a:xfrm>
        </p:spPr>
        <p:txBody>
          <a:bodyPr>
            <a:normAutofit lnSpcReduction="10000"/>
          </a:bodyPr>
          <a:lstStyle/>
          <a:p>
            <a:pPr>
              <a:buNone/>
            </a:pPr>
            <a:r>
              <a:rPr lang="es-ES" altLang="es-ES" sz="2000" b="1" dirty="0" smtClean="0">
                <a:solidFill>
                  <a:schemeClr val="tx1"/>
                </a:solidFill>
              </a:rPr>
              <a:t>OBJETIVO</a:t>
            </a:r>
          </a:p>
          <a:p>
            <a:pPr>
              <a:buNone/>
            </a:pPr>
            <a:r>
              <a:rPr lang="es-ES" altLang="es-ES" sz="2000" dirty="0" smtClean="0">
                <a:solidFill>
                  <a:schemeClr val="tx1"/>
                </a:solidFill>
              </a:rPr>
              <a:t>   Desarrollar y fortalecer conocimientos teórico prácticos orientados a consolidar habilidades socio-laborales en situaciones simuladas.</a:t>
            </a:r>
            <a:endParaRPr lang="es-ES" altLang="es-ES" sz="2000" dirty="0" smtClean="0"/>
          </a:p>
          <a:p>
            <a:endParaRPr lang="es-ES" dirty="0"/>
          </a:p>
        </p:txBody>
      </p:sp>
      <p:sp>
        <p:nvSpPr>
          <p:cNvPr id="4" name="Marcador de contenido 2"/>
          <p:cNvSpPr txBox="1">
            <a:spLocks/>
          </p:cNvSpPr>
          <p:nvPr/>
        </p:nvSpPr>
        <p:spPr>
          <a:xfrm>
            <a:off x="4399154" y="2000407"/>
            <a:ext cx="3665888" cy="415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100" b="1" dirty="0" smtClean="0"/>
              <a:t>Contenido</a:t>
            </a:r>
          </a:p>
          <a:p>
            <a:pPr>
              <a:lnSpc>
                <a:spcPct val="80000"/>
              </a:lnSpc>
            </a:pPr>
            <a:r>
              <a:rPr lang="es-ES" altLang="es-ES" sz="2100" dirty="0" smtClean="0">
                <a:latin typeface="Times New Roman" panose="02020603050405020304" pitchFamily="18" charset="0"/>
                <a:cs typeface="Times New Roman" panose="02020603050405020304" pitchFamily="18" charset="0"/>
              </a:rPr>
              <a:t>Vida en el hogar</a:t>
            </a:r>
          </a:p>
          <a:p>
            <a:pPr>
              <a:lnSpc>
                <a:spcPct val="80000"/>
              </a:lnSpc>
            </a:pPr>
            <a:r>
              <a:rPr lang="es-ES" altLang="es-ES" sz="2100" dirty="0" smtClean="0">
                <a:latin typeface="Times New Roman" panose="02020603050405020304" pitchFamily="18" charset="0"/>
                <a:cs typeface="Times New Roman" panose="02020603050405020304" pitchFamily="18" charset="0"/>
              </a:rPr>
              <a:t>Habilidades de entrenamiento laboral:</a:t>
            </a:r>
          </a:p>
          <a:p>
            <a:pPr lvl="1">
              <a:lnSpc>
                <a:spcPct val="80000"/>
              </a:lnSpc>
            </a:pPr>
            <a:r>
              <a:rPr lang="es-ES" altLang="es-ES" sz="2100" dirty="0" smtClean="0">
                <a:latin typeface="Times New Roman" panose="02020603050405020304" pitchFamily="18" charset="0"/>
                <a:cs typeface="Times New Roman" panose="02020603050405020304" pitchFamily="18" charset="0"/>
              </a:rPr>
              <a:t>Limpieza general</a:t>
            </a:r>
          </a:p>
          <a:p>
            <a:pPr lvl="1">
              <a:lnSpc>
                <a:spcPct val="80000"/>
              </a:lnSpc>
            </a:pPr>
            <a:r>
              <a:rPr lang="es-ES" altLang="es-ES" sz="2100" dirty="0" err="1" smtClean="0">
                <a:latin typeface="Times New Roman" panose="02020603050405020304" pitchFamily="18" charset="0"/>
                <a:cs typeface="Times New Roman" panose="02020603050405020304" pitchFamily="18" charset="0"/>
              </a:rPr>
              <a:t>Garzonería</a:t>
            </a:r>
            <a:endParaRPr lang="es-ES" altLang="es-ES" sz="2100" dirty="0" smtClean="0">
              <a:latin typeface="Times New Roman" panose="02020603050405020304" pitchFamily="18" charset="0"/>
              <a:cs typeface="Times New Roman" panose="02020603050405020304" pitchFamily="18" charset="0"/>
            </a:endParaRPr>
          </a:p>
          <a:p>
            <a:pPr lvl="1">
              <a:lnSpc>
                <a:spcPct val="80000"/>
              </a:lnSpc>
            </a:pPr>
            <a:r>
              <a:rPr lang="es-ES" altLang="es-ES" sz="2100" dirty="0" smtClean="0">
                <a:latin typeface="Times New Roman" panose="02020603050405020304" pitchFamily="18" charset="0"/>
                <a:cs typeface="Times New Roman" panose="02020603050405020304" pitchFamily="18" charset="0"/>
              </a:rPr>
              <a:t>Auxiliar de oficina</a:t>
            </a:r>
          </a:p>
          <a:p>
            <a:pPr lvl="1">
              <a:lnSpc>
                <a:spcPct val="80000"/>
              </a:lnSpc>
            </a:pPr>
            <a:r>
              <a:rPr lang="es-ES" altLang="es-ES" sz="2100" dirty="0" smtClean="0">
                <a:latin typeface="Times New Roman" panose="02020603050405020304" pitchFamily="18" charset="0"/>
                <a:cs typeface="Times New Roman" panose="02020603050405020304" pitchFamily="18" charset="0"/>
              </a:rPr>
              <a:t>Mensajería interna y externa</a:t>
            </a:r>
          </a:p>
          <a:p>
            <a:pPr lvl="1">
              <a:lnSpc>
                <a:spcPct val="80000"/>
              </a:lnSpc>
            </a:pPr>
            <a:r>
              <a:rPr lang="es-ES" altLang="es-ES" sz="2100" dirty="0" smtClean="0">
                <a:latin typeface="Times New Roman" panose="02020603050405020304" pitchFamily="18" charset="0"/>
                <a:cs typeface="Times New Roman" panose="02020603050405020304" pitchFamily="18" charset="0"/>
              </a:rPr>
              <a:t>Ayudante de cocina</a:t>
            </a:r>
          </a:p>
          <a:p>
            <a:pPr marL="0" indent="0">
              <a:buNone/>
            </a:pPr>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6947" t="10832"/>
          <a:stretch/>
        </p:blipFill>
        <p:spPr>
          <a:xfrm>
            <a:off x="8733281" y="4080345"/>
            <a:ext cx="2168956" cy="2771216"/>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3557" t="25205" r="14567" b="6188"/>
          <a:stretch/>
        </p:blipFill>
        <p:spPr>
          <a:xfrm>
            <a:off x="8523090" y="1506828"/>
            <a:ext cx="3102478" cy="2579956"/>
          </a:xfrm>
          <a:prstGeom prst="rect">
            <a:avLst/>
          </a:prstGeom>
          <a:ln>
            <a:noFill/>
          </a:ln>
          <a:effectLst>
            <a:softEdge rad="112500"/>
          </a:effectLst>
        </p:spPr>
      </p:pic>
    </p:spTree>
    <p:extLst>
      <p:ext uri="{BB962C8B-B14F-4D97-AF65-F5344CB8AC3E}">
        <p14:creationId xmlns:p14="http://schemas.microsoft.com/office/powerpoint/2010/main" val="3895767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318641" y="262093"/>
            <a:ext cx="10032643" cy="1476555"/>
          </a:xfrm>
        </p:spPr>
        <p:txBody>
          <a:bodyPr>
            <a:noAutofit/>
          </a:bodyPr>
          <a:lstStyle/>
          <a:p>
            <a:pPr>
              <a:defRPr/>
            </a:pPr>
            <a:r>
              <a:rPr lang="es-ES" sz="2400" dirty="0">
                <a:solidFill>
                  <a:schemeClr val="accent1"/>
                </a:solidFill>
              </a:rPr>
              <a:t>Modulo  </a:t>
            </a:r>
            <a:r>
              <a:rPr lang="es-ES" sz="2400" dirty="0" smtClean="0">
                <a:solidFill>
                  <a:schemeClr val="accent1"/>
                </a:solidFill>
              </a:rPr>
              <a:t>4: </a:t>
            </a:r>
            <a:br>
              <a:rPr lang="es-ES" sz="2400" dirty="0" smtClean="0">
                <a:solidFill>
                  <a:schemeClr val="accent1"/>
                </a:solidFill>
              </a:rPr>
            </a:br>
            <a:r>
              <a:rPr lang="es-ES" sz="2400" b="1" dirty="0" smtClean="0">
                <a:solidFill>
                  <a:schemeClr val="accent1"/>
                </a:solidFill>
              </a:rPr>
              <a:t>Aplicación y consolidación de habilidades en la comunidad</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2977858" y="2176527"/>
            <a:ext cx="6097903" cy="1596981"/>
          </a:xfrm>
        </p:spPr>
        <p:txBody>
          <a:bodyPr>
            <a:normAutofit/>
          </a:bodyPr>
          <a:lstStyle/>
          <a:p>
            <a:pPr>
              <a:buNone/>
            </a:pPr>
            <a:r>
              <a:rPr lang="es-ES" altLang="es-ES" sz="2000" b="1" dirty="0" smtClean="0">
                <a:solidFill>
                  <a:schemeClr val="tx1"/>
                </a:solidFill>
              </a:rPr>
              <a:t>OBJETIVO</a:t>
            </a:r>
          </a:p>
          <a:p>
            <a:pPr>
              <a:buNone/>
            </a:pPr>
            <a:r>
              <a:rPr lang="es-ES" altLang="es-ES" sz="2000" dirty="0" smtClean="0">
                <a:solidFill>
                  <a:schemeClr val="tx1"/>
                </a:solidFill>
              </a:rPr>
              <a:t>   Poner en práctica las habilidades de independencia personal y social adquiridas, en contextos reales de la comunidad.</a:t>
            </a:r>
            <a:endParaRPr lang="es-ES" sz="2000" dirty="0"/>
          </a:p>
        </p:txBody>
      </p:sp>
      <p:sp>
        <p:nvSpPr>
          <p:cNvPr id="4" name="Marcador de contenido 2"/>
          <p:cNvSpPr txBox="1">
            <a:spLocks/>
          </p:cNvSpPr>
          <p:nvPr/>
        </p:nvSpPr>
        <p:spPr>
          <a:xfrm>
            <a:off x="3846039" y="3902297"/>
            <a:ext cx="4460834" cy="27432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100" b="1" dirty="0" smtClean="0"/>
              <a:t>Contenido</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Normas y reglas en la comunidad</a:t>
            </a:r>
          </a:p>
          <a:p>
            <a:pPr>
              <a:lnSpc>
                <a:spcPct val="80000"/>
              </a:lnSpc>
            </a:pPr>
            <a:r>
              <a:rPr lang="es-ES" altLang="es-ES" sz="2100" dirty="0" smtClean="0">
                <a:latin typeface="Times New Roman" panose="02020603050405020304" pitchFamily="18" charset="0"/>
                <a:cs typeface="Times New Roman" panose="02020603050405020304" pitchFamily="18" charset="0"/>
              </a:rPr>
              <a:t>Educación vial</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Autodirección</a:t>
            </a:r>
          </a:p>
          <a:p>
            <a:pPr>
              <a:lnSpc>
                <a:spcPct val="80000"/>
              </a:lnSpc>
            </a:pPr>
            <a:r>
              <a:rPr lang="es-ES" altLang="es-ES" sz="2100" dirty="0" smtClean="0">
                <a:latin typeface="Times New Roman" panose="02020603050405020304" pitchFamily="18" charset="0"/>
                <a:cs typeface="Times New Roman" panose="02020603050405020304" pitchFamily="18" charset="0"/>
              </a:rPr>
              <a:t>Uso de recursos de la comunidad</a:t>
            </a:r>
          </a:p>
          <a:p>
            <a:pPr>
              <a:lnSpc>
                <a:spcPct val="80000"/>
              </a:lnSpc>
            </a:pPr>
            <a:r>
              <a:rPr lang="es-ES" altLang="es-ES" sz="2100" dirty="0" smtClean="0">
                <a:solidFill>
                  <a:schemeClr val="tx1"/>
                </a:solidFill>
                <a:latin typeface="Times New Roman" panose="02020603050405020304" pitchFamily="18" charset="0"/>
                <a:cs typeface="Times New Roman" panose="02020603050405020304" pitchFamily="18" charset="0"/>
              </a:rPr>
              <a:t>Conocimiento de instituciones públicas y privadas</a:t>
            </a:r>
          </a:p>
          <a:p>
            <a:pPr>
              <a:lnSpc>
                <a:spcPct val="80000"/>
              </a:lnSpc>
            </a:pPr>
            <a:r>
              <a:rPr lang="es-ES" altLang="es-ES" sz="2100" dirty="0" smtClean="0">
                <a:latin typeface="Times New Roman" panose="02020603050405020304" pitchFamily="18" charset="0"/>
                <a:cs typeface="Times New Roman" panose="02020603050405020304" pitchFamily="18" charset="0"/>
              </a:rPr>
              <a:t>Salidas a la comunidad</a:t>
            </a:r>
            <a:endParaRPr lang="es-ES" altLang="es-ES" sz="2100" dirty="0" smtClean="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r="23850"/>
          <a:stretch/>
        </p:blipFill>
        <p:spPr>
          <a:xfrm>
            <a:off x="175344" y="1738648"/>
            <a:ext cx="2647969" cy="2607972"/>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6291"/>
          <a:stretch/>
        </p:blipFill>
        <p:spPr>
          <a:xfrm>
            <a:off x="8961721" y="2485622"/>
            <a:ext cx="2840392" cy="3721995"/>
          </a:xfrm>
          <a:prstGeom prst="rect">
            <a:avLst/>
          </a:prstGeom>
          <a:ln>
            <a:noFill/>
          </a:ln>
          <a:effectLst>
            <a:softEdge rad="112500"/>
          </a:effectLst>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l="23966" t="11267" r="19335"/>
          <a:stretch/>
        </p:blipFill>
        <p:spPr>
          <a:xfrm>
            <a:off x="361092" y="4237149"/>
            <a:ext cx="2276472" cy="2620851"/>
          </a:xfrm>
          <a:prstGeom prst="rect">
            <a:avLst/>
          </a:prstGeom>
          <a:ln>
            <a:noFill/>
          </a:ln>
          <a:effectLst>
            <a:softEdge rad="112500"/>
          </a:effectLst>
        </p:spPr>
      </p:pic>
    </p:spTree>
    <p:extLst>
      <p:ext uri="{BB962C8B-B14F-4D97-AF65-F5344CB8AC3E}">
        <p14:creationId xmlns:p14="http://schemas.microsoft.com/office/powerpoint/2010/main" val="887400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022273" y="350587"/>
            <a:ext cx="6530251" cy="1643979"/>
          </a:xfrm>
        </p:spPr>
        <p:txBody>
          <a:bodyPr>
            <a:noAutofit/>
          </a:bodyPr>
          <a:lstStyle/>
          <a:p>
            <a:pPr>
              <a:defRPr/>
            </a:pPr>
            <a:r>
              <a:rPr lang="es-ES" sz="2800" dirty="0">
                <a:solidFill>
                  <a:schemeClr val="accent1"/>
                </a:solidFill>
              </a:rPr>
              <a:t>Modulo  </a:t>
            </a:r>
            <a:r>
              <a:rPr lang="es-ES" sz="2800" dirty="0" smtClean="0">
                <a:solidFill>
                  <a:schemeClr val="accent1"/>
                </a:solidFill>
              </a:rPr>
              <a:t>5: </a:t>
            </a:r>
            <a:br>
              <a:rPr lang="es-ES" sz="2800" dirty="0" smtClean="0">
                <a:solidFill>
                  <a:schemeClr val="accent1"/>
                </a:solidFill>
              </a:rPr>
            </a:br>
            <a:r>
              <a:rPr lang="es-ES" sz="2800" b="1" dirty="0" smtClean="0">
                <a:solidFill>
                  <a:schemeClr val="accent1"/>
                </a:solidFill>
              </a:rPr>
              <a:t>Prácticas laborales supervisadas</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1323126" y="2342145"/>
            <a:ext cx="6349276" cy="1460113"/>
          </a:xfrm>
        </p:spPr>
        <p:txBody>
          <a:bodyPr>
            <a:normAutofit/>
          </a:bodyPr>
          <a:lstStyle/>
          <a:p>
            <a:pPr>
              <a:buNone/>
            </a:pPr>
            <a:r>
              <a:rPr lang="es-ES_tradnl" sz="2000" dirty="0" smtClean="0">
                <a:solidFill>
                  <a:schemeClr val="tx1"/>
                </a:solidFill>
              </a:rPr>
              <a:t>	Los </a:t>
            </a:r>
            <a:r>
              <a:rPr lang="es-ES_tradnl" sz="2000" dirty="0">
                <a:solidFill>
                  <a:schemeClr val="tx1"/>
                </a:solidFill>
              </a:rPr>
              <a:t>participantes </a:t>
            </a:r>
            <a:r>
              <a:rPr lang="es-ES_tradnl" sz="2000" dirty="0" smtClean="0">
                <a:solidFill>
                  <a:schemeClr val="tx1"/>
                </a:solidFill>
              </a:rPr>
              <a:t>realizan prácticas laborales </a:t>
            </a:r>
            <a:r>
              <a:rPr lang="es-ES_tradnl" sz="2000" dirty="0">
                <a:solidFill>
                  <a:schemeClr val="tx1"/>
                </a:solidFill>
              </a:rPr>
              <a:t>en instituciones y empresas sociales y productivas del departamento de </a:t>
            </a:r>
            <a:r>
              <a:rPr lang="es-ES_tradnl" sz="2000" dirty="0" smtClean="0">
                <a:solidFill>
                  <a:schemeClr val="tx1"/>
                </a:solidFill>
              </a:rPr>
              <a:t>Cochabamba, con supervisión institucional.</a:t>
            </a:r>
            <a:endParaRPr lang="es-ES" sz="2000" dirty="0">
              <a:solidFill>
                <a:schemeClr val="tx1"/>
              </a:solidFill>
            </a:endParaRPr>
          </a:p>
          <a:p>
            <a:endParaRPr lang="es-ES" dirty="0">
              <a:solidFill>
                <a:schemeClr val="tx1"/>
              </a:solidFill>
            </a:endParaRPr>
          </a:p>
        </p:txBody>
      </p:sp>
      <p:sp>
        <p:nvSpPr>
          <p:cNvPr id="4" name="Marcador de contenido 2"/>
          <p:cNvSpPr txBox="1">
            <a:spLocks/>
          </p:cNvSpPr>
          <p:nvPr/>
        </p:nvSpPr>
        <p:spPr>
          <a:xfrm>
            <a:off x="1691013" y="4136918"/>
            <a:ext cx="5981389" cy="23542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400" b="1" dirty="0" smtClean="0"/>
              <a:t>Contenido</a:t>
            </a:r>
          </a:p>
          <a:p>
            <a:pPr>
              <a:lnSpc>
                <a:spcPct val="80000"/>
              </a:lnSpc>
            </a:pPr>
            <a:r>
              <a:rPr lang="es-ES" altLang="es-ES" sz="2400" dirty="0" smtClean="0">
                <a:latin typeface="Times New Roman" panose="02020603050405020304" pitchFamily="18" charset="0"/>
                <a:cs typeface="Times New Roman" panose="02020603050405020304" pitchFamily="18" charset="0"/>
              </a:rPr>
              <a:t>Elaboración de perfiles ocupacionales </a:t>
            </a:r>
          </a:p>
          <a:p>
            <a:pPr>
              <a:lnSpc>
                <a:spcPct val="80000"/>
              </a:lnSpc>
            </a:pPr>
            <a:r>
              <a:rPr lang="es-ES" altLang="es-ES" sz="2400" dirty="0" smtClean="0">
                <a:latin typeface="Times New Roman" panose="02020603050405020304" pitchFamily="18" charset="0"/>
                <a:cs typeface="Times New Roman" panose="02020603050405020304" pitchFamily="18" charset="0"/>
              </a:rPr>
              <a:t>Apertura institucional</a:t>
            </a:r>
          </a:p>
          <a:p>
            <a:pPr>
              <a:lnSpc>
                <a:spcPct val="80000"/>
              </a:lnSpc>
            </a:pPr>
            <a:r>
              <a:rPr lang="es-ES" altLang="es-ES" sz="2400" dirty="0" smtClean="0">
                <a:latin typeface="Times New Roman" panose="02020603050405020304" pitchFamily="18" charset="0"/>
                <a:cs typeface="Times New Roman" panose="02020603050405020304" pitchFamily="18" charset="0"/>
              </a:rPr>
              <a:t>Adquisición de experiencia laboral en empresas e instituciones de la ciudad</a:t>
            </a:r>
          </a:p>
          <a:p>
            <a:pPr>
              <a:lnSpc>
                <a:spcPct val="80000"/>
              </a:lnSpc>
            </a:pPr>
            <a:r>
              <a:rPr lang="es-ES" altLang="es-ES" sz="2400" dirty="0" smtClean="0">
                <a:latin typeface="Times New Roman" panose="02020603050405020304" pitchFamily="18" charset="0"/>
                <a:cs typeface="Times New Roman" panose="02020603050405020304" pitchFamily="18" charset="0"/>
              </a:rPr>
              <a:t>Duración de práctica: 1 a 3 meses</a:t>
            </a:r>
          </a:p>
          <a:p>
            <a:pPr algn="just">
              <a:buFont typeface="Arial" panose="020B0604020202020204" pitchFamily="34" charset="0"/>
              <a:buNone/>
            </a:pPr>
            <a:endParaRPr lang="es-ES" altLang="es-ES" sz="2000" dirty="0" smtClean="0"/>
          </a:p>
          <a:p>
            <a:endParaRPr lang="es-ES" sz="2000" dirty="0"/>
          </a:p>
        </p:txBody>
      </p:sp>
      <p:pic>
        <p:nvPicPr>
          <p:cNvPr id="6" name="Imagen 5"/>
          <p:cNvPicPr>
            <a:picLocks noChangeAspect="1"/>
          </p:cNvPicPr>
          <p:nvPr/>
        </p:nvPicPr>
        <p:blipFill rotWithShape="1">
          <a:blip r:embed="rId2"/>
          <a:srcRect l="13628" t="11678" r="50863" b="11787"/>
          <a:stretch/>
        </p:blipFill>
        <p:spPr>
          <a:xfrm>
            <a:off x="7784697" y="994611"/>
            <a:ext cx="4209742" cy="5101389"/>
          </a:xfrm>
          <a:prstGeom prst="rect">
            <a:avLst/>
          </a:prstGeom>
        </p:spPr>
      </p:pic>
    </p:spTree>
    <p:extLst>
      <p:ext uri="{BB962C8B-B14F-4D97-AF65-F5344CB8AC3E}">
        <p14:creationId xmlns:p14="http://schemas.microsoft.com/office/powerpoint/2010/main" val="42778882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791434" y="323749"/>
            <a:ext cx="9975761" cy="1643979"/>
          </a:xfrm>
        </p:spPr>
        <p:txBody>
          <a:bodyPr>
            <a:normAutofit/>
          </a:bodyPr>
          <a:lstStyle/>
          <a:p>
            <a:pPr>
              <a:defRPr/>
            </a:pPr>
            <a:r>
              <a:rPr lang="es-ES" sz="2800" dirty="0">
                <a:solidFill>
                  <a:schemeClr val="accent1"/>
                </a:solidFill>
              </a:rPr>
              <a:t>Modulo  </a:t>
            </a:r>
            <a:r>
              <a:rPr lang="es-ES" sz="2800" dirty="0" smtClean="0">
                <a:solidFill>
                  <a:schemeClr val="accent1"/>
                </a:solidFill>
              </a:rPr>
              <a:t>6: </a:t>
            </a:r>
            <a:br>
              <a:rPr lang="es-ES" sz="2800" dirty="0" smtClean="0">
                <a:solidFill>
                  <a:schemeClr val="accent1"/>
                </a:solidFill>
              </a:rPr>
            </a:br>
            <a:r>
              <a:rPr lang="es-ES" sz="2800" b="1" dirty="0" smtClean="0">
                <a:solidFill>
                  <a:schemeClr val="accent1"/>
                </a:solidFill>
              </a:rPr>
              <a:t>Inclusión laboral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4610592" y="2126804"/>
            <a:ext cx="4197440" cy="2721129"/>
          </a:xfrm>
        </p:spPr>
        <p:txBody>
          <a:bodyPr>
            <a:normAutofit/>
          </a:bodyPr>
          <a:lstStyle/>
          <a:p>
            <a:pPr>
              <a:buNone/>
            </a:pPr>
            <a:r>
              <a:rPr lang="es-ES" sz="2000" dirty="0">
                <a:solidFill>
                  <a:schemeClr val="tx1"/>
                </a:solidFill>
              </a:rPr>
              <a:t>	</a:t>
            </a:r>
            <a:r>
              <a:rPr lang="es-ES" sz="2000" dirty="0" smtClean="0">
                <a:solidFill>
                  <a:schemeClr val="tx1"/>
                </a:solidFill>
              </a:rPr>
              <a:t>Los </a:t>
            </a:r>
            <a:r>
              <a:rPr lang="es-ES" sz="2000" dirty="0">
                <a:solidFill>
                  <a:schemeClr val="tx1"/>
                </a:solidFill>
              </a:rPr>
              <a:t>participantes del proyecto, sobre la base de un proceso de e</a:t>
            </a:r>
            <a:r>
              <a:rPr lang="es-ES" sz="2000" dirty="0" smtClean="0">
                <a:solidFill>
                  <a:schemeClr val="tx1"/>
                </a:solidFill>
              </a:rPr>
              <a:t>ntrenamiento </a:t>
            </a:r>
            <a:r>
              <a:rPr lang="es-ES" sz="2000" dirty="0">
                <a:solidFill>
                  <a:schemeClr val="tx1"/>
                </a:solidFill>
              </a:rPr>
              <a:t>sistemático  recibido, </a:t>
            </a:r>
            <a:r>
              <a:rPr lang="es-ES" sz="2000" dirty="0" smtClean="0">
                <a:solidFill>
                  <a:schemeClr val="tx1"/>
                </a:solidFill>
              </a:rPr>
              <a:t>son incluidos con </a:t>
            </a:r>
            <a:r>
              <a:rPr lang="es-ES" sz="2000" dirty="0">
                <a:solidFill>
                  <a:schemeClr val="tx1"/>
                </a:solidFill>
              </a:rPr>
              <a:t>derechos y obligaciones a la vida </a:t>
            </a:r>
            <a:r>
              <a:rPr lang="es-ES" sz="2000" dirty="0" smtClean="0">
                <a:solidFill>
                  <a:schemeClr val="tx1"/>
                </a:solidFill>
              </a:rPr>
              <a:t>laboral.</a:t>
            </a:r>
            <a:endParaRPr lang="es-ES" sz="2000" dirty="0">
              <a:solidFill>
                <a:schemeClr val="tx1"/>
              </a:solidFill>
            </a:endParaRPr>
          </a:p>
          <a:p>
            <a:endParaRPr lang="es-ES" dirty="0"/>
          </a:p>
        </p:txBody>
      </p:sp>
      <p:sp>
        <p:nvSpPr>
          <p:cNvPr id="4" name="Marcador de contenido 2"/>
          <p:cNvSpPr txBox="1">
            <a:spLocks/>
          </p:cNvSpPr>
          <p:nvPr/>
        </p:nvSpPr>
        <p:spPr>
          <a:xfrm>
            <a:off x="4610592" y="5182796"/>
            <a:ext cx="4521558" cy="1468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s-BO" altLang="es-ES" sz="2200" dirty="0">
                <a:latin typeface="Times New Roman" panose="02020603050405020304" pitchFamily="18" charset="0"/>
              </a:rPr>
              <a:t>Todos los  </a:t>
            </a:r>
            <a:r>
              <a:rPr lang="es-BO" altLang="es-ES" sz="2200" dirty="0" smtClean="0">
                <a:latin typeface="Times New Roman" panose="02020603050405020304" pitchFamily="18" charset="0"/>
              </a:rPr>
              <a:t>participantes </a:t>
            </a:r>
            <a:r>
              <a:rPr lang="es-BO" altLang="es-ES" sz="2200" dirty="0">
                <a:latin typeface="Times New Roman" panose="02020603050405020304" pitchFamily="18" charset="0"/>
              </a:rPr>
              <a:t>incluidos   </a:t>
            </a:r>
            <a:r>
              <a:rPr lang="es-BO" altLang="es-ES" sz="2200" dirty="0" smtClean="0">
                <a:latin typeface="Times New Roman" panose="02020603050405020304" pitchFamily="18" charset="0"/>
              </a:rPr>
              <a:t>laboralmente, cuentan </a:t>
            </a:r>
            <a:r>
              <a:rPr lang="es-BO" altLang="es-ES" sz="2200" dirty="0">
                <a:latin typeface="Times New Roman" panose="02020603050405020304" pitchFamily="18" charset="0"/>
              </a:rPr>
              <a:t>con obligaciones y derechos como cualquier otro empleado.</a:t>
            </a: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1016" y="1145739"/>
            <a:ext cx="2604350" cy="4629955"/>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1402" r="23536"/>
          <a:stretch/>
        </p:blipFill>
        <p:spPr>
          <a:xfrm>
            <a:off x="791434" y="2126805"/>
            <a:ext cx="3473129" cy="3548130"/>
          </a:xfrm>
          <a:prstGeom prst="rect">
            <a:avLst/>
          </a:prstGeom>
          <a:ln>
            <a:noFill/>
          </a:ln>
          <a:effectLst>
            <a:softEdge rad="112500"/>
          </a:effectLst>
        </p:spPr>
      </p:pic>
    </p:spTree>
    <p:extLst>
      <p:ext uri="{BB962C8B-B14F-4D97-AF65-F5344CB8AC3E}">
        <p14:creationId xmlns:p14="http://schemas.microsoft.com/office/powerpoint/2010/main" val="2838582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1445" y="491320"/>
            <a:ext cx="11054685" cy="382138"/>
          </a:xfrm>
        </p:spPr>
        <p:txBody>
          <a:bodyPr/>
          <a:lstStyle/>
          <a:p>
            <a:pPr marL="0" indent="0">
              <a:buNone/>
            </a:pPr>
            <a:r>
              <a:rPr lang="es-MX" dirty="0" smtClean="0"/>
              <a:t>Año 2017 se aumentaron contenidos complementarios a los módulos.</a:t>
            </a:r>
          </a:p>
          <a:p>
            <a:pPr marL="0" indent="0">
              <a:buNone/>
            </a:pPr>
            <a:endParaRPr lang="es-MX" dirty="0"/>
          </a:p>
        </p:txBody>
      </p:sp>
      <p:graphicFrame>
        <p:nvGraphicFramePr>
          <p:cNvPr id="4" name="3 Tabla"/>
          <p:cNvGraphicFramePr>
            <a:graphicFrameLocks noGrp="1"/>
          </p:cNvGraphicFramePr>
          <p:nvPr>
            <p:extLst>
              <p:ext uri="{D42A27DB-BD31-4B8C-83A1-F6EECF244321}">
                <p14:modId xmlns:p14="http://schemas.microsoft.com/office/powerpoint/2010/main" val="3117078639"/>
              </p:ext>
            </p:extLst>
          </p:nvPr>
        </p:nvGraphicFramePr>
        <p:xfrm>
          <a:off x="529987" y="871614"/>
          <a:ext cx="10931855" cy="981456"/>
        </p:xfrm>
        <a:graphic>
          <a:graphicData uri="http://schemas.openxmlformats.org/drawingml/2006/table">
            <a:tbl>
              <a:tblPr firstRow="1" firstCol="1" bandRow="1">
                <a:tableStyleId>{5C22544A-7EE6-4342-B048-85BDC9FD1C3A}</a:tableStyleId>
              </a:tblPr>
              <a:tblGrid>
                <a:gridCol w="1833117"/>
                <a:gridCol w="1805010"/>
                <a:gridCol w="1850591"/>
                <a:gridCol w="1882498"/>
                <a:gridCol w="1820963"/>
                <a:gridCol w="1739676"/>
              </a:tblGrid>
              <a:tr h="739393">
                <a:tc>
                  <a:txBody>
                    <a:bodyPr/>
                    <a:lstStyle/>
                    <a:p>
                      <a:pPr algn="ctr">
                        <a:lnSpc>
                          <a:spcPct val="115000"/>
                        </a:lnSpc>
                        <a:spcAft>
                          <a:spcPts val="0"/>
                        </a:spcAft>
                      </a:pPr>
                      <a:r>
                        <a:rPr lang="es-MX" sz="1400">
                          <a:effectLst/>
                        </a:rPr>
                        <a:t>AUTOCUIDADO</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SOCIALES</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COMUNICACIÓN</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COGNITIVAS Y ACADÉMICO-FUNCIONALES</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HABILIDADES DE VIDA EN EL HOGAR</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USO DE LA COMUNIDAD</a:t>
                      </a:r>
                      <a:endParaRPr lang="es-MX" sz="1400" dirty="0">
                        <a:effectLst/>
                        <a:latin typeface="Calibri"/>
                        <a:ea typeface="Calibri"/>
                        <a:cs typeface="Times New Roman"/>
                      </a:endParaRPr>
                    </a:p>
                  </a:txBody>
                  <a:tcPr marL="65756" marR="65756"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19508274"/>
              </p:ext>
            </p:extLst>
          </p:nvPr>
        </p:nvGraphicFramePr>
        <p:xfrm>
          <a:off x="668928" y="3175673"/>
          <a:ext cx="10799739" cy="490728"/>
        </p:xfrm>
        <a:graphic>
          <a:graphicData uri="http://schemas.openxmlformats.org/drawingml/2006/table">
            <a:tbl>
              <a:tblPr firstRow="1" firstCol="1" bandRow="1">
                <a:tableStyleId>{5C22544A-7EE6-4342-B048-85BDC9FD1C3A}</a:tableStyleId>
              </a:tblPr>
              <a:tblGrid>
                <a:gridCol w="1810963"/>
                <a:gridCol w="1783196"/>
                <a:gridCol w="1828225"/>
                <a:gridCol w="1859747"/>
                <a:gridCol w="1798956"/>
                <a:gridCol w="1718652"/>
              </a:tblGrid>
              <a:tr h="369696">
                <a:tc>
                  <a:txBody>
                    <a:bodyPr/>
                    <a:lstStyle/>
                    <a:p>
                      <a:pPr algn="ctr">
                        <a:lnSpc>
                          <a:spcPct val="115000"/>
                        </a:lnSpc>
                        <a:spcAft>
                          <a:spcPts val="0"/>
                        </a:spcAft>
                      </a:pPr>
                      <a:r>
                        <a:rPr lang="es-MX" sz="1400" dirty="0">
                          <a:effectLst/>
                        </a:rPr>
                        <a:t>AUTODIRECCIÓN</a:t>
                      </a:r>
                      <a:endParaRPr lang="es-MX" sz="1400" dirty="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TRABAJO</a:t>
                      </a:r>
                      <a:endParaRPr lang="es-MX" sz="1400" dirty="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CRECIMIENTO PERSONAL</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SEXUALIDAD</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a:effectLst/>
                        </a:rPr>
                        <a:t>SALUD Y SEGURIDAD</a:t>
                      </a:r>
                      <a:endParaRPr lang="es-MX" sz="1400">
                        <a:effectLst/>
                        <a:latin typeface="Calibri"/>
                        <a:ea typeface="Calibri"/>
                        <a:cs typeface="Times New Roman"/>
                      </a:endParaRPr>
                    </a:p>
                  </a:txBody>
                  <a:tcPr marL="65756" marR="65756" marT="0" marB="0"/>
                </a:tc>
                <a:tc>
                  <a:txBody>
                    <a:bodyPr/>
                    <a:lstStyle/>
                    <a:p>
                      <a:pPr algn="ctr">
                        <a:lnSpc>
                          <a:spcPct val="115000"/>
                        </a:lnSpc>
                        <a:spcAft>
                          <a:spcPts val="0"/>
                        </a:spcAft>
                      </a:pPr>
                      <a:r>
                        <a:rPr lang="es-MX" sz="1400" dirty="0">
                          <a:effectLst/>
                        </a:rPr>
                        <a:t>CULTURA GENERAL</a:t>
                      </a:r>
                      <a:endParaRPr lang="es-MX" sz="1400" dirty="0">
                        <a:effectLst/>
                        <a:latin typeface="Calibri"/>
                        <a:ea typeface="Calibri"/>
                        <a:cs typeface="Times New Roman"/>
                      </a:endParaRPr>
                    </a:p>
                  </a:txBody>
                  <a:tcPr marL="65756" marR="65756"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18083094"/>
              </p:ext>
            </p:extLst>
          </p:nvPr>
        </p:nvGraphicFramePr>
        <p:xfrm>
          <a:off x="800668" y="4967827"/>
          <a:ext cx="10740787" cy="490728"/>
        </p:xfrm>
        <a:graphic>
          <a:graphicData uri="http://schemas.openxmlformats.org/drawingml/2006/table">
            <a:tbl>
              <a:tblPr firstRow="1" firstCol="1" bandRow="1">
                <a:tableStyleId>{5C22544A-7EE6-4342-B048-85BDC9FD1C3A}</a:tableStyleId>
              </a:tblPr>
              <a:tblGrid>
                <a:gridCol w="3587200"/>
                <a:gridCol w="3532195"/>
                <a:gridCol w="3621392"/>
              </a:tblGrid>
              <a:tr h="392712">
                <a:tc>
                  <a:txBody>
                    <a:bodyPr/>
                    <a:lstStyle/>
                    <a:p>
                      <a:pPr algn="ctr">
                        <a:lnSpc>
                          <a:spcPct val="115000"/>
                        </a:lnSpc>
                        <a:spcAft>
                          <a:spcPts val="0"/>
                        </a:spcAft>
                      </a:pPr>
                      <a:r>
                        <a:rPr lang="es-MX" sz="1400" dirty="0">
                          <a:effectLst/>
                        </a:rPr>
                        <a:t>ACTIVIDADES LÚDICAS Y FUNCIONES COGNITIVAS</a:t>
                      </a:r>
                      <a:endParaRPr lang="es-MX"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PSICOMOTRICIDAD</a:t>
                      </a:r>
                      <a:endParaRPr lang="es-MX" sz="1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MX" sz="1400" dirty="0">
                          <a:effectLst/>
                        </a:rPr>
                        <a:t>TIEMPO Y OCIO</a:t>
                      </a:r>
                      <a:endParaRPr lang="es-MX" sz="1400" dirty="0">
                        <a:effectLst/>
                        <a:latin typeface="Calibri"/>
                        <a:ea typeface="Calibri"/>
                        <a:cs typeface="Times New Roman"/>
                      </a:endParaRPr>
                    </a:p>
                  </a:txBody>
                  <a:tcPr marL="68580" marR="68580" marT="0" marB="0"/>
                </a:tc>
              </a:tr>
            </a:tbl>
          </a:graphicData>
        </a:graphic>
      </p:graphicFrame>
      <p:sp>
        <p:nvSpPr>
          <p:cNvPr id="7" name="6 CuadroTexto"/>
          <p:cNvSpPr txBox="1"/>
          <p:nvPr/>
        </p:nvSpPr>
        <p:spPr>
          <a:xfrm>
            <a:off x="614148" y="2006219"/>
            <a:ext cx="1692323" cy="830997"/>
          </a:xfrm>
          <a:prstGeom prst="rect">
            <a:avLst/>
          </a:prstGeom>
          <a:noFill/>
        </p:spPr>
        <p:txBody>
          <a:bodyPr wrap="square" rtlCol="0">
            <a:spAutoFit/>
          </a:bodyPr>
          <a:lstStyle/>
          <a:p>
            <a:r>
              <a:rPr lang="es-MX" sz="1600" dirty="0" smtClean="0"/>
              <a:t>Higiene y presentación personal</a:t>
            </a:r>
            <a:endParaRPr lang="es-MX" sz="1600" dirty="0"/>
          </a:p>
        </p:txBody>
      </p:sp>
      <p:sp>
        <p:nvSpPr>
          <p:cNvPr id="8" name="7 CuadroTexto"/>
          <p:cNvSpPr txBox="1"/>
          <p:nvPr/>
        </p:nvSpPr>
        <p:spPr>
          <a:xfrm>
            <a:off x="2458871" y="2006218"/>
            <a:ext cx="1692323" cy="738664"/>
          </a:xfrm>
          <a:prstGeom prst="rect">
            <a:avLst/>
          </a:prstGeom>
          <a:noFill/>
        </p:spPr>
        <p:txBody>
          <a:bodyPr wrap="square" rtlCol="0">
            <a:spAutoFit/>
          </a:bodyPr>
          <a:lstStyle/>
          <a:p>
            <a:r>
              <a:rPr lang="es-MX" sz="1400" dirty="0" smtClean="0"/>
              <a:t>Comportamiento, habilidades sociales</a:t>
            </a:r>
            <a:endParaRPr lang="es-MX" sz="1400" dirty="0"/>
          </a:p>
        </p:txBody>
      </p:sp>
      <p:sp>
        <p:nvSpPr>
          <p:cNvPr id="9" name="8 CuadroTexto"/>
          <p:cNvSpPr txBox="1"/>
          <p:nvPr/>
        </p:nvSpPr>
        <p:spPr>
          <a:xfrm>
            <a:off x="4287670" y="2006218"/>
            <a:ext cx="1692323" cy="830997"/>
          </a:xfrm>
          <a:prstGeom prst="rect">
            <a:avLst/>
          </a:prstGeom>
          <a:noFill/>
        </p:spPr>
        <p:txBody>
          <a:bodyPr wrap="square" rtlCol="0">
            <a:spAutoFit/>
          </a:bodyPr>
          <a:lstStyle/>
          <a:p>
            <a:r>
              <a:rPr lang="es-MX" sz="1600" dirty="0" smtClean="0"/>
              <a:t>Expresión, diálogo, asertividad</a:t>
            </a:r>
            <a:endParaRPr lang="es-MX" sz="1600" dirty="0"/>
          </a:p>
        </p:txBody>
      </p:sp>
      <p:sp>
        <p:nvSpPr>
          <p:cNvPr id="10" name="9 CuadroTexto"/>
          <p:cNvSpPr txBox="1"/>
          <p:nvPr/>
        </p:nvSpPr>
        <p:spPr>
          <a:xfrm>
            <a:off x="6171062" y="1836941"/>
            <a:ext cx="1692323" cy="1169551"/>
          </a:xfrm>
          <a:prstGeom prst="rect">
            <a:avLst/>
          </a:prstGeom>
          <a:noFill/>
        </p:spPr>
        <p:txBody>
          <a:bodyPr wrap="square" rtlCol="0">
            <a:spAutoFit/>
          </a:bodyPr>
          <a:lstStyle/>
          <a:p>
            <a:r>
              <a:rPr lang="es-MX" sz="1400" dirty="0" err="1" smtClean="0"/>
              <a:t>Lecto</a:t>
            </a:r>
            <a:r>
              <a:rPr lang="es-MX" sz="1400" dirty="0" smtClean="0"/>
              <a:t> escritura</a:t>
            </a:r>
          </a:p>
          <a:p>
            <a:r>
              <a:rPr lang="es-MX" sz="1400" dirty="0" smtClean="0"/>
              <a:t>Manejo del dinero</a:t>
            </a:r>
          </a:p>
          <a:p>
            <a:r>
              <a:rPr lang="es-MX" sz="1400" dirty="0" smtClean="0"/>
              <a:t>Estructuración temporal</a:t>
            </a:r>
            <a:endParaRPr lang="es-MX" sz="1400" dirty="0"/>
          </a:p>
        </p:txBody>
      </p:sp>
      <p:sp>
        <p:nvSpPr>
          <p:cNvPr id="11" name="10 CuadroTexto"/>
          <p:cNvSpPr txBox="1"/>
          <p:nvPr/>
        </p:nvSpPr>
        <p:spPr>
          <a:xfrm>
            <a:off x="8027156" y="1913885"/>
            <a:ext cx="1692323" cy="830997"/>
          </a:xfrm>
          <a:prstGeom prst="rect">
            <a:avLst/>
          </a:prstGeom>
          <a:noFill/>
        </p:spPr>
        <p:txBody>
          <a:bodyPr wrap="square" rtlCol="0">
            <a:spAutoFit/>
          </a:bodyPr>
          <a:lstStyle/>
          <a:p>
            <a:r>
              <a:rPr lang="es-MX" sz="1600" dirty="0" smtClean="0"/>
              <a:t>Talleres de habilidades prácticas</a:t>
            </a:r>
            <a:endParaRPr lang="es-MX" sz="1600" dirty="0"/>
          </a:p>
        </p:txBody>
      </p:sp>
      <p:sp>
        <p:nvSpPr>
          <p:cNvPr id="12" name="11 CuadroTexto"/>
          <p:cNvSpPr txBox="1"/>
          <p:nvPr/>
        </p:nvSpPr>
        <p:spPr>
          <a:xfrm>
            <a:off x="9719479" y="1913885"/>
            <a:ext cx="1692323" cy="954107"/>
          </a:xfrm>
          <a:prstGeom prst="rect">
            <a:avLst/>
          </a:prstGeom>
          <a:noFill/>
        </p:spPr>
        <p:txBody>
          <a:bodyPr wrap="square" rtlCol="0">
            <a:spAutoFit/>
          </a:bodyPr>
          <a:lstStyle/>
          <a:p>
            <a:r>
              <a:rPr lang="es-MX" sz="1400" dirty="0" smtClean="0"/>
              <a:t>Normas de la comunidad, servicios, lugares públicos</a:t>
            </a:r>
            <a:endParaRPr lang="es-MX" sz="1400" dirty="0"/>
          </a:p>
        </p:txBody>
      </p:sp>
      <p:sp>
        <p:nvSpPr>
          <p:cNvPr id="13" name="12 CuadroTexto"/>
          <p:cNvSpPr txBox="1"/>
          <p:nvPr/>
        </p:nvSpPr>
        <p:spPr>
          <a:xfrm>
            <a:off x="9776344" y="3654301"/>
            <a:ext cx="1692323" cy="1169551"/>
          </a:xfrm>
          <a:prstGeom prst="rect">
            <a:avLst/>
          </a:prstGeom>
          <a:noFill/>
        </p:spPr>
        <p:txBody>
          <a:bodyPr wrap="square" rtlCol="0">
            <a:spAutoFit/>
          </a:bodyPr>
          <a:lstStyle/>
          <a:p>
            <a:r>
              <a:rPr lang="es-MX" sz="1400" dirty="0" smtClean="0"/>
              <a:t>Historia, ciencias naturales, geografía, música, pintura, teatro</a:t>
            </a:r>
            <a:endParaRPr lang="es-MX" sz="1400" dirty="0"/>
          </a:p>
        </p:txBody>
      </p:sp>
      <p:sp>
        <p:nvSpPr>
          <p:cNvPr id="14" name="13 CuadroTexto"/>
          <p:cNvSpPr txBox="1"/>
          <p:nvPr/>
        </p:nvSpPr>
        <p:spPr>
          <a:xfrm>
            <a:off x="8027155" y="3774987"/>
            <a:ext cx="1692323" cy="954107"/>
          </a:xfrm>
          <a:prstGeom prst="rect">
            <a:avLst/>
          </a:prstGeom>
          <a:noFill/>
        </p:spPr>
        <p:txBody>
          <a:bodyPr wrap="square" rtlCol="0">
            <a:spAutoFit/>
          </a:bodyPr>
          <a:lstStyle/>
          <a:p>
            <a:r>
              <a:rPr lang="es-MX" sz="1400" dirty="0" smtClean="0"/>
              <a:t>Seguridad en el hogar, calle, transporte, enfermedades</a:t>
            </a:r>
            <a:endParaRPr lang="es-MX" sz="1400" dirty="0"/>
          </a:p>
        </p:txBody>
      </p:sp>
      <p:sp>
        <p:nvSpPr>
          <p:cNvPr id="15" name="14 CuadroTexto"/>
          <p:cNvSpPr txBox="1"/>
          <p:nvPr/>
        </p:nvSpPr>
        <p:spPr>
          <a:xfrm>
            <a:off x="6171062" y="3654302"/>
            <a:ext cx="1692323" cy="1169551"/>
          </a:xfrm>
          <a:prstGeom prst="rect">
            <a:avLst/>
          </a:prstGeom>
          <a:noFill/>
        </p:spPr>
        <p:txBody>
          <a:bodyPr wrap="square" rtlCol="0">
            <a:spAutoFit/>
          </a:bodyPr>
          <a:lstStyle/>
          <a:p>
            <a:r>
              <a:rPr lang="es-MX" sz="1400" dirty="0" smtClean="0"/>
              <a:t>Enamoramiento, roles, orientación, respeto, masturbación</a:t>
            </a:r>
            <a:endParaRPr lang="es-MX" sz="1400" dirty="0"/>
          </a:p>
        </p:txBody>
      </p:sp>
      <p:sp>
        <p:nvSpPr>
          <p:cNvPr id="16" name="15 CuadroTexto"/>
          <p:cNvSpPr txBox="1"/>
          <p:nvPr/>
        </p:nvSpPr>
        <p:spPr>
          <a:xfrm>
            <a:off x="766548" y="3700463"/>
            <a:ext cx="1692323" cy="954107"/>
          </a:xfrm>
          <a:prstGeom prst="rect">
            <a:avLst/>
          </a:prstGeom>
          <a:noFill/>
        </p:spPr>
        <p:txBody>
          <a:bodyPr wrap="square" rtlCol="0">
            <a:spAutoFit/>
          </a:bodyPr>
          <a:lstStyle/>
          <a:p>
            <a:r>
              <a:rPr lang="es-MX" sz="1400" dirty="0" smtClean="0"/>
              <a:t>Iniciativa para salidas, conocimiento de calles y avenidas</a:t>
            </a:r>
            <a:endParaRPr lang="es-MX" sz="1400" dirty="0"/>
          </a:p>
        </p:txBody>
      </p:sp>
      <p:sp>
        <p:nvSpPr>
          <p:cNvPr id="17" name="16 CuadroTexto"/>
          <p:cNvSpPr txBox="1"/>
          <p:nvPr/>
        </p:nvSpPr>
        <p:spPr>
          <a:xfrm>
            <a:off x="2595347" y="3667266"/>
            <a:ext cx="1692323" cy="954107"/>
          </a:xfrm>
          <a:prstGeom prst="rect">
            <a:avLst/>
          </a:prstGeom>
          <a:noFill/>
        </p:spPr>
        <p:txBody>
          <a:bodyPr wrap="square" rtlCol="0">
            <a:spAutoFit/>
          </a:bodyPr>
          <a:lstStyle/>
          <a:p>
            <a:r>
              <a:rPr lang="es-MX" sz="1400" dirty="0" smtClean="0"/>
              <a:t>Funciones generales, habilidades socio-laborales</a:t>
            </a:r>
            <a:endParaRPr lang="es-MX" sz="1400" dirty="0"/>
          </a:p>
        </p:txBody>
      </p:sp>
      <p:sp>
        <p:nvSpPr>
          <p:cNvPr id="18" name="17 CuadroTexto"/>
          <p:cNvSpPr txBox="1"/>
          <p:nvPr/>
        </p:nvSpPr>
        <p:spPr>
          <a:xfrm>
            <a:off x="4303592" y="3667266"/>
            <a:ext cx="1692323" cy="1169551"/>
          </a:xfrm>
          <a:prstGeom prst="rect">
            <a:avLst/>
          </a:prstGeom>
          <a:noFill/>
        </p:spPr>
        <p:txBody>
          <a:bodyPr wrap="square" rtlCol="0">
            <a:spAutoFit/>
          </a:bodyPr>
          <a:lstStyle/>
          <a:p>
            <a:r>
              <a:rPr lang="es-MX" sz="1400" dirty="0" smtClean="0"/>
              <a:t>Frustración, valores, identidad, discapacidad, conflictos</a:t>
            </a:r>
            <a:endParaRPr lang="es-MX" sz="1400" dirty="0"/>
          </a:p>
        </p:txBody>
      </p:sp>
      <p:sp>
        <p:nvSpPr>
          <p:cNvPr id="19" name="18 CuadroTexto"/>
          <p:cNvSpPr txBox="1"/>
          <p:nvPr/>
        </p:nvSpPr>
        <p:spPr>
          <a:xfrm>
            <a:off x="903024" y="5536643"/>
            <a:ext cx="2222313" cy="738664"/>
          </a:xfrm>
          <a:prstGeom prst="rect">
            <a:avLst/>
          </a:prstGeom>
          <a:noFill/>
        </p:spPr>
        <p:txBody>
          <a:bodyPr wrap="square" rtlCol="0">
            <a:spAutoFit/>
          </a:bodyPr>
          <a:lstStyle/>
          <a:p>
            <a:r>
              <a:rPr lang="es-MX" sz="1400" dirty="0" smtClean="0"/>
              <a:t>Aplicación de funciones cognitivas en los contenidos</a:t>
            </a:r>
            <a:endParaRPr lang="es-MX" sz="1400" dirty="0"/>
          </a:p>
        </p:txBody>
      </p:sp>
      <p:sp>
        <p:nvSpPr>
          <p:cNvPr id="20" name="19 CuadroTexto"/>
          <p:cNvSpPr txBox="1"/>
          <p:nvPr/>
        </p:nvSpPr>
        <p:spPr>
          <a:xfrm>
            <a:off x="4562899" y="5644365"/>
            <a:ext cx="2222313" cy="523220"/>
          </a:xfrm>
          <a:prstGeom prst="rect">
            <a:avLst/>
          </a:prstGeom>
          <a:noFill/>
        </p:spPr>
        <p:txBody>
          <a:bodyPr wrap="square" rtlCol="0">
            <a:spAutoFit/>
          </a:bodyPr>
          <a:lstStyle/>
          <a:p>
            <a:r>
              <a:rPr lang="es-MX" sz="1400" dirty="0" smtClean="0"/>
              <a:t>Manualidades y creatividad</a:t>
            </a:r>
            <a:endParaRPr lang="es-MX" sz="1400" dirty="0"/>
          </a:p>
        </p:txBody>
      </p:sp>
      <p:sp>
        <p:nvSpPr>
          <p:cNvPr id="21" name="20 CuadroTexto"/>
          <p:cNvSpPr txBox="1"/>
          <p:nvPr/>
        </p:nvSpPr>
        <p:spPr>
          <a:xfrm>
            <a:off x="7863385" y="5477407"/>
            <a:ext cx="3605282" cy="738664"/>
          </a:xfrm>
          <a:prstGeom prst="rect">
            <a:avLst/>
          </a:prstGeom>
          <a:noFill/>
        </p:spPr>
        <p:txBody>
          <a:bodyPr wrap="square" rtlCol="0">
            <a:spAutoFit/>
          </a:bodyPr>
          <a:lstStyle/>
          <a:p>
            <a:r>
              <a:rPr lang="es-MX" sz="1400" dirty="0" smtClean="0"/>
              <a:t>Intereses, pasatiempos, horarios, actividades culturales, recreación, esparcimiento</a:t>
            </a:r>
            <a:endParaRPr lang="es-MX" sz="1400" dirty="0"/>
          </a:p>
        </p:txBody>
      </p:sp>
    </p:spTree>
    <p:extLst>
      <p:ext uri="{BB962C8B-B14F-4D97-AF65-F5344CB8AC3E}">
        <p14:creationId xmlns:p14="http://schemas.microsoft.com/office/powerpoint/2010/main" val="1713113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17975" y="550587"/>
            <a:ext cx="8761413" cy="706964"/>
          </a:xfrm>
        </p:spPr>
        <p:txBody>
          <a:bodyPr/>
          <a:lstStyle/>
          <a:p>
            <a:r>
              <a:rPr lang="es-MX" b="1" dirty="0" smtClean="0">
                <a:solidFill>
                  <a:schemeClr val="accent1"/>
                </a:solidFill>
              </a:rPr>
              <a:t>APRENDIZAJE SIGNIFICATIVO</a:t>
            </a:r>
            <a:endParaRPr lang="es-MX" b="1" dirty="0">
              <a:solidFill>
                <a:schemeClr val="accent1"/>
              </a:solidFill>
            </a:endParaRPr>
          </a:p>
        </p:txBody>
      </p:sp>
      <p:sp>
        <p:nvSpPr>
          <p:cNvPr id="3" name="2 Marcador de contenido"/>
          <p:cNvSpPr>
            <a:spLocks noGrp="1"/>
          </p:cNvSpPr>
          <p:nvPr>
            <p:ph idx="1"/>
          </p:nvPr>
        </p:nvSpPr>
        <p:spPr>
          <a:xfrm>
            <a:off x="868351" y="2556136"/>
            <a:ext cx="10654594" cy="3416300"/>
          </a:xfrm>
        </p:spPr>
        <p:txBody>
          <a:bodyPr/>
          <a:lstStyle/>
          <a:p>
            <a:pPr marL="0" indent="0">
              <a:buNone/>
            </a:pPr>
            <a:r>
              <a:rPr lang="es-MX" dirty="0"/>
              <a:t>El aprendizaje significativo es una teoría desarrollada por el psicólogo y pedagogo estadounidense David Ausubel a través de la cual el estudiante usa sus conocimientos previos para seguir aprendiendo. De esta manera, </a:t>
            </a:r>
            <a:r>
              <a:rPr lang="es-MX" b="1" dirty="0"/>
              <a:t>los conocimientos previos condicionan los nuevos conocimientos y experiencias</a:t>
            </a:r>
            <a:r>
              <a:rPr lang="es-MX" dirty="0"/>
              <a:t>, y éstos, a su vez, modifican y reestructuran </a:t>
            </a:r>
            <a:r>
              <a:rPr lang="es-MX" dirty="0" smtClean="0"/>
              <a:t>aquellos</a:t>
            </a:r>
          </a:p>
          <a:p>
            <a:pPr marL="0" indent="0">
              <a:buNone/>
            </a:pPr>
            <a:endParaRPr lang="es-MX" dirty="0"/>
          </a:p>
          <a:p>
            <a:pPr marL="0" indent="0">
              <a:buNone/>
            </a:pPr>
            <a:endParaRPr lang="es-MX" dirty="0"/>
          </a:p>
        </p:txBody>
      </p:sp>
      <p:pic>
        <p:nvPicPr>
          <p:cNvPr id="12292" name="Picture 4" descr="Resultado de imagen para aprendizaje significativo">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0555" y="163773"/>
            <a:ext cx="4160629"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97290" y="4402787"/>
            <a:ext cx="10825655" cy="1477328"/>
          </a:xfrm>
          <a:prstGeom prst="rect">
            <a:avLst/>
          </a:prstGeom>
        </p:spPr>
        <p:txBody>
          <a:bodyPr wrap="square">
            <a:spAutoFit/>
          </a:bodyPr>
          <a:lstStyle/>
          <a:p>
            <a:pPr algn="ctr"/>
            <a:r>
              <a:rPr lang="es-MX" dirty="0"/>
              <a:t>La propuesta </a:t>
            </a:r>
            <a:r>
              <a:rPr lang="es-MX" dirty="0" smtClean="0"/>
              <a:t> del área laboral se </a:t>
            </a:r>
            <a:r>
              <a:rPr lang="es-MX" dirty="0"/>
              <a:t>fundamenta en el aprendizaje significativo: </a:t>
            </a:r>
            <a:r>
              <a:rPr lang="es-MX" u="sng" dirty="0"/>
              <a:t>parte de los conocimientos previos y experiencias de vida del alumno promoviendo el desarrollo de habilidades en base a un entrenamiento esencialmente basado en la práctica y consolidando aprendizajes en situaciones primero simuladas y después reales. </a:t>
            </a:r>
            <a:r>
              <a:rPr lang="es-MX" dirty="0" smtClean="0"/>
              <a:t>Propuesta diferente a </a:t>
            </a:r>
            <a:r>
              <a:rPr lang="es-MX" dirty="0"/>
              <a:t>los talleres protegidos que fueron impartidos en los centros de educación </a:t>
            </a:r>
            <a:r>
              <a:rPr lang="es-MX" dirty="0" smtClean="0"/>
              <a:t>especial.</a:t>
            </a:r>
            <a:endParaRPr lang="es-MX" dirty="0"/>
          </a:p>
        </p:txBody>
      </p:sp>
    </p:spTree>
    <p:extLst>
      <p:ext uri="{BB962C8B-B14F-4D97-AF65-F5344CB8AC3E}">
        <p14:creationId xmlns:p14="http://schemas.microsoft.com/office/powerpoint/2010/main" val="1417114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382789" y="491944"/>
            <a:ext cx="8932022" cy="706964"/>
          </a:xfrm>
        </p:spPr>
        <p:txBody>
          <a:bodyPr/>
          <a:lstStyle/>
          <a:p>
            <a:r>
              <a:rPr lang="es-MX" dirty="0" smtClean="0">
                <a:solidFill>
                  <a:schemeClr val="accent1"/>
                </a:solidFill>
              </a:rPr>
              <a:t>Metodología activa participativa </a:t>
            </a:r>
            <a:endParaRPr lang="es-MX" dirty="0">
              <a:solidFill>
                <a:schemeClr val="accent1"/>
              </a:solidFill>
            </a:endParaRPr>
          </a:p>
        </p:txBody>
      </p:sp>
      <p:sp>
        <p:nvSpPr>
          <p:cNvPr id="10" name="9 Marcador de contenido"/>
          <p:cNvSpPr>
            <a:spLocks noGrp="1"/>
          </p:cNvSpPr>
          <p:nvPr>
            <p:ph idx="1"/>
          </p:nvPr>
        </p:nvSpPr>
        <p:spPr>
          <a:xfrm>
            <a:off x="527157" y="1320610"/>
            <a:ext cx="10964258" cy="2773718"/>
          </a:xfrm>
        </p:spPr>
        <p:txBody>
          <a:bodyPr/>
          <a:lstStyle/>
          <a:p>
            <a:pPr marL="0" indent="0">
              <a:buNone/>
            </a:pPr>
            <a:r>
              <a:rPr lang="es-MX" dirty="0"/>
              <a:t>Esta metodología se basa en la teoría de Piaget, ya que explica cómo se forman los conocimientos. El desarrollo cognitivo es una reorganización progresiva de los procesos mentales, como resultado de la maduración biológica y la experiencia ambiental. </a:t>
            </a:r>
            <a:endParaRPr lang="es-MX" dirty="0" smtClean="0"/>
          </a:p>
          <a:p>
            <a:pPr marL="0" indent="0" algn="ctr">
              <a:buNone/>
            </a:pPr>
            <a:r>
              <a:rPr lang="es-MX" dirty="0" smtClean="0"/>
              <a:t>Construimos una</a:t>
            </a:r>
            <a:r>
              <a:rPr lang="es-MX" dirty="0"/>
              <a:t> comprensión del mundo que </a:t>
            </a:r>
            <a:r>
              <a:rPr lang="es-MX" dirty="0" smtClean="0"/>
              <a:t>nos rodea, luego</a:t>
            </a:r>
            <a:r>
              <a:rPr lang="es-MX" dirty="0"/>
              <a:t> </a:t>
            </a:r>
            <a:r>
              <a:rPr lang="es-MX" dirty="0" smtClean="0"/>
              <a:t>experimentamos discrepancias</a:t>
            </a:r>
            <a:r>
              <a:rPr lang="es-MX" dirty="0"/>
              <a:t> entre lo que ya </a:t>
            </a:r>
            <a:r>
              <a:rPr lang="es-MX" dirty="0" smtClean="0"/>
              <a:t>sabemos </a:t>
            </a:r>
            <a:r>
              <a:rPr lang="es-MX" dirty="0"/>
              <a:t>y lo que </a:t>
            </a:r>
            <a:r>
              <a:rPr lang="es-MX" dirty="0" smtClean="0"/>
              <a:t>descubrimos </a:t>
            </a:r>
            <a:r>
              <a:rPr lang="es-MX" dirty="0"/>
              <a:t>en </a:t>
            </a:r>
            <a:r>
              <a:rPr lang="es-MX" dirty="0" smtClean="0"/>
              <a:t>el </a:t>
            </a:r>
            <a:r>
              <a:rPr lang="es-MX" dirty="0"/>
              <a:t>entorno. </a:t>
            </a:r>
          </a:p>
        </p:txBody>
      </p:sp>
      <p:pic>
        <p:nvPicPr>
          <p:cNvPr id="11" name="Picture 2" descr="C:\Users\Mayis\Desktop\fotos y videos laboral\20170421_155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404" y="3459611"/>
            <a:ext cx="4567082" cy="256898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EIFODEC\2015\Mayra 2015\Fotos mayra 2015\20150724_1625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770" y="3513472"/>
            <a:ext cx="4675723" cy="263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157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68351" y="433506"/>
            <a:ext cx="10391052" cy="3360572"/>
          </a:xfrm>
        </p:spPr>
        <p:txBody>
          <a:bodyPr>
            <a:normAutofit/>
          </a:bodyPr>
          <a:lstStyle/>
          <a:p>
            <a:pPr marL="0" indent="0">
              <a:buNone/>
            </a:pPr>
            <a:r>
              <a:rPr lang="es-MX" dirty="0" smtClean="0"/>
              <a:t>Los</a:t>
            </a:r>
            <a:r>
              <a:rPr lang="es-MX" dirty="0"/>
              <a:t> </a:t>
            </a:r>
            <a:r>
              <a:rPr lang="es-MX" b="1" dirty="0"/>
              <a:t>objetivos</a:t>
            </a:r>
            <a:r>
              <a:rPr lang="es-MX" dirty="0"/>
              <a:t> que se pretenden conseguir con la metodología activa se basan en hacer que los individuos:</a:t>
            </a:r>
          </a:p>
          <a:p>
            <a:pPr>
              <a:buFont typeface="Arial" pitchFamily="34" charset="0"/>
              <a:buChar char="•"/>
            </a:pPr>
            <a:r>
              <a:rPr lang="es-MX" dirty="0"/>
              <a:t>Se conviertan en los </a:t>
            </a:r>
            <a:r>
              <a:rPr lang="es-MX" b="1" dirty="0"/>
              <a:t>responsables de su propio aprendizaje</a:t>
            </a:r>
            <a:r>
              <a:rPr lang="es-MX" dirty="0"/>
              <a:t>, desarrollando habilidades de búsqueda, selección, análisis y evaluación de la información.</a:t>
            </a:r>
          </a:p>
          <a:p>
            <a:pPr>
              <a:buFont typeface="Arial" pitchFamily="34" charset="0"/>
              <a:buChar char="•"/>
            </a:pPr>
            <a:r>
              <a:rPr lang="es-MX" b="1" dirty="0"/>
              <a:t>Participen en actividades</a:t>
            </a:r>
            <a:r>
              <a:rPr lang="es-MX" dirty="0"/>
              <a:t> que les permitan </a:t>
            </a:r>
            <a:r>
              <a:rPr lang="es-MX" b="1" dirty="0"/>
              <a:t>intercambiar experiencias</a:t>
            </a:r>
            <a:r>
              <a:rPr lang="es-MX" dirty="0"/>
              <a:t> y </a:t>
            </a:r>
            <a:r>
              <a:rPr lang="es-MX" b="1" dirty="0"/>
              <a:t>opiniones </a:t>
            </a:r>
            <a:r>
              <a:rPr lang="es-MX" dirty="0"/>
              <a:t>con sus compañeros.</a:t>
            </a:r>
          </a:p>
          <a:p>
            <a:pPr>
              <a:buFont typeface="Arial" pitchFamily="34" charset="0"/>
              <a:buChar char="•"/>
            </a:pPr>
            <a:r>
              <a:rPr lang="es-MX" dirty="0"/>
              <a:t>Lleven a cabo </a:t>
            </a:r>
            <a:r>
              <a:rPr lang="es-MX" b="1" dirty="0"/>
              <a:t>procesos de reflexión</a:t>
            </a:r>
            <a:r>
              <a:rPr lang="es-MX" dirty="0"/>
              <a:t> sobre lo que hacen, cómo lo hacen y qué resultados logran.</a:t>
            </a:r>
          </a:p>
          <a:p>
            <a:pPr>
              <a:buFont typeface="Arial" pitchFamily="34" charset="0"/>
              <a:buChar char="•"/>
            </a:pPr>
            <a:r>
              <a:rPr lang="es-MX" dirty="0"/>
              <a:t>Tengan </a:t>
            </a:r>
            <a:r>
              <a:rPr lang="es-MX" b="1" dirty="0"/>
              <a:t>conciencia de su entorno</a:t>
            </a:r>
            <a:r>
              <a:rPr lang="es-MX" dirty="0"/>
              <a:t> a través de actividades, como trabajos de proyectos o estudios de casos.</a:t>
            </a:r>
          </a:p>
          <a:p>
            <a:endParaRPr lang="es-MX" dirty="0"/>
          </a:p>
        </p:txBody>
      </p:sp>
      <p:pic>
        <p:nvPicPr>
          <p:cNvPr id="4" name="Picture 3" descr="C:\Users\Mayis\Desktop\fotos y videos laboral\IMG-20170411-WA0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7572" y="3794077"/>
            <a:ext cx="4685731" cy="281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70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7282" y="460801"/>
            <a:ext cx="10792307" cy="3416300"/>
          </a:xfrm>
        </p:spPr>
        <p:txBody>
          <a:bodyPr/>
          <a:lstStyle/>
          <a:p>
            <a:r>
              <a:rPr lang="es-MX" dirty="0"/>
              <a:t>Para ello, debemos establecer objetivos, tener claro que </a:t>
            </a:r>
            <a:r>
              <a:rPr lang="es-MX" b="1" dirty="0"/>
              <a:t>el rol del individuo es activo</a:t>
            </a:r>
            <a:r>
              <a:rPr lang="es-MX" dirty="0"/>
              <a:t> y adquiere </a:t>
            </a:r>
            <a:r>
              <a:rPr lang="es-MX" b="1" dirty="0"/>
              <a:t>mayor responsabilidad en su proceso de aprendizaje</a:t>
            </a:r>
            <a:r>
              <a:rPr lang="es-MX" dirty="0"/>
              <a:t> y tener claro que el rol del profesional de la enseñanza es guiar, motivar, ayudar, facilitar y dar herramientas a los individuos.</a:t>
            </a:r>
          </a:p>
          <a:p>
            <a:r>
              <a:rPr lang="es-MX" dirty="0"/>
              <a:t>La </a:t>
            </a:r>
            <a:r>
              <a:rPr lang="es-MX" b="1" dirty="0"/>
              <a:t>metodología activa y participativa tiene un carácter lúdico</a:t>
            </a:r>
            <a:r>
              <a:rPr lang="es-MX" dirty="0"/>
              <a:t>, ya que el aprendizaje se impulsa a través del juego;  </a:t>
            </a:r>
            <a:r>
              <a:rPr lang="es-MX" b="1" dirty="0"/>
              <a:t>un carácter interactivo</a:t>
            </a:r>
            <a:r>
              <a:rPr lang="es-MX" dirty="0"/>
              <a:t>, ya que se dialoga y se discute con el objetivo de que se confronten ideas; y un </a:t>
            </a:r>
            <a:r>
              <a:rPr lang="es-MX" b="1" dirty="0"/>
              <a:t>carácter creativo y flexible</a:t>
            </a:r>
            <a:r>
              <a:rPr lang="es-MX" dirty="0"/>
              <a:t>, ya que no existe un modelo rígido</a:t>
            </a:r>
            <a:r>
              <a:rPr lang="es-MX" dirty="0" smtClean="0"/>
              <a:t>.</a:t>
            </a:r>
            <a:endParaRPr lang="es-MX" dirty="0"/>
          </a:p>
        </p:txBody>
      </p:sp>
      <p:pic>
        <p:nvPicPr>
          <p:cNvPr id="10242" name="Picture 2" descr="D:\EIFODEC\2015\Mayra 2015\Fotos mayra 2015\20150807_16373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73" y="3282578"/>
            <a:ext cx="4981903" cy="28023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EIFODEC\2015\Mayra 2015\Fotos mayra 2015\20151009_1628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3683" y="3081764"/>
            <a:ext cx="5695906" cy="320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16344" y="3632627"/>
            <a:ext cx="2921746" cy="480638"/>
          </a:xfrm>
        </p:spPr>
        <p:txBody>
          <a:bodyPr/>
          <a:lstStyle/>
          <a:p>
            <a:pPr marL="0" indent="0" algn="ctr">
              <a:buNone/>
            </a:pPr>
            <a:r>
              <a:rPr lang="es-MX" dirty="0" smtClean="0"/>
              <a:t>Solución de problemas</a:t>
            </a:r>
            <a:endParaRPr lang="es-MX" dirty="0"/>
          </a:p>
        </p:txBody>
      </p:sp>
      <p:pic>
        <p:nvPicPr>
          <p:cNvPr id="4" name="Picture 4" descr="D:\EIFODEC\2015\Mayra 2015\pendrive MAYRA 2015\Clases y prácticas Mayra\20150224_1516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767"/>
          <a:stretch/>
        </p:blipFill>
        <p:spPr bwMode="auto">
          <a:xfrm flipV="1">
            <a:off x="7598963" y="2234777"/>
            <a:ext cx="4326590" cy="32763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EIFODEC\2017\LABORAL 2016-2017\RESUMEN DE ACTIVIDADES LABORAL 2016\Registro gráfico 2016\Evaluación inicial 8 de Septiemb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5" b="32714"/>
          <a:stretch/>
        </p:blipFill>
        <p:spPr bwMode="auto">
          <a:xfrm>
            <a:off x="3891419" y="4090143"/>
            <a:ext cx="3310163" cy="2478284"/>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EIFODEC\2015\Mayra 2015\Mayra noviembre\20151106_144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419" y="1248098"/>
            <a:ext cx="3571597" cy="2009023"/>
          </a:xfrm>
          <a:prstGeom prst="rect">
            <a:avLst/>
          </a:prstGeom>
          <a:noFill/>
          <a:extLst>
            <a:ext uri="{909E8E84-426E-40DD-AFC4-6F175D3DCCD1}">
              <a14:hiddenFill xmlns:a14="http://schemas.microsoft.com/office/drawing/2010/main">
                <a:solidFill>
                  <a:srgbClr val="FFFFFF"/>
                </a:solidFill>
              </a14:hiddenFill>
            </a:ext>
          </a:extLst>
        </p:spPr>
      </p:pic>
      <p:sp>
        <p:nvSpPr>
          <p:cNvPr id="9" name="2 Marcador de contenido"/>
          <p:cNvSpPr txBox="1">
            <a:spLocks/>
          </p:cNvSpPr>
          <p:nvPr/>
        </p:nvSpPr>
        <p:spPr>
          <a:xfrm>
            <a:off x="4541270" y="821260"/>
            <a:ext cx="2921746" cy="4806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dirty="0" smtClean="0"/>
              <a:t>Trabajo en grupo</a:t>
            </a:r>
            <a:endParaRPr lang="es-MX" dirty="0"/>
          </a:p>
        </p:txBody>
      </p:sp>
      <p:sp>
        <p:nvSpPr>
          <p:cNvPr id="10" name="2 Marcador de contenido"/>
          <p:cNvSpPr txBox="1">
            <a:spLocks/>
          </p:cNvSpPr>
          <p:nvPr/>
        </p:nvSpPr>
        <p:spPr>
          <a:xfrm>
            <a:off x="196559" y="1598964"/>
            <a:ext cx="3024312" cy="826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dirty="0" smtClean="0"/>
              <a:t>Descubrimiento de nuevos conocimientos</a:t>
            </a:r>
            <a:endParaRPr lang="es-MX" dirty="0"/>
          </a:p>
        </p:txBody>
      </p:sp>
      <p:sp>
        <p:nvSpPr>
          <p:cNvPr id="11" name="2 Marcador de contenido"/>
          <p:cNvSpPr txBox="1">
            <a:spLocks/>
          </p:cNvSpPr>
          <p:nvPr/>
        </p:nvSpPr>
        <p:spPr>
          <a:xfrm>
            <a:off x="8142237" y="1771972"/>
            <a:ext cx="3240043" cy="480638"/>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dirty="0" smtClean="0"/>
              <a:t>Prácticas simuladas y reales</a:t>
            </a:r>
            <a:endParaRPr lang="es-MX" dirty="0"/>
          </a:p>
        </p:txBody>
      </p:sp>
      <p:sp>
        <p:nvSpPr>
          <p:cNvPr id="13" name="2 Marcador de contenido"/>
          <p:cNvSpPr txBox="1">
            <a:spLocks/>
          </p:cNvSpPr>
          <p:nvPr/>
        </p:nvSpPr>
        <p:spPr>
          <a:xfrm>
            <a:off x="839230" y="228600"/>
            <a:ext cx="10247870"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sz="2800" b="1" dirty="0" smtClean="0"/>
              <a:t>Componentes de la metodología activa participativa</a:t>
            </a:r>
            <a:endParaRPr lang="es-MX" sz="2800" b="1" dirty="0"/>
          </a:p>
        </p:txBody>
      </p:sp>
      <p:pic>
        <p:nvPicPr>
          <p:cNvPr id="14" name="Picture 2" descr="D:\EIFODEC\2017\fotos y videos mayra\fotos agosto\20170825_16155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25"/>
          <a:stretch/>
        </p:blipFill>
        <p:spPr bwMode="auto">
          <a:xfrm rot="5400000">
            <a:off x="-186736" y="3149218"/>
            <a:ext cx="3935535" cy="287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071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Aspectos generales del área laboral</a:t>
            </a:r>
            <a:endParaRPr lang="es-MX" dirty="0"/>
          </a:p>
        </p:txBody>
      </p:sp>
      <p:sp>
        <p:nvSpPr>
          <p:cNvPr id="3" name="2 Marcador de contenido"/>
          <p:cNvSpPr>
            <a:spLocks noGrp="1"/>
          </p:cNvSpPr>
          <p:nvPr>
            <p:ph idx="1"/>
          </p:nvPr>
        </p:nvSpPr>
        <p:spPr>
          <a:xfrm>
            <a:off x="472966" y="2396359"/>
            <a:ext cx="10957034" cy="3623441"/>
          </a:xfrm>
        </p:spPr>
        <p:txBody>
          <a:bodyPr/>
          <a:lstStyle/>
          <a:p>
            <a:r>
              <a:rPr lang="es-MX" sz="2000" dirty="0" smtClean="0"/>
              <a:t>Objetivo: intervenir </a:t>
            </a:r>
            <a:r>
              <a:rPr lang="es-MX" sz="2000" dirty="0"/>
              <a:t>mediante un conjunto de acciones de atención directa en el </a:t>
            </a:r>
            <a:r>
              <a:rPr lang="es-MX" sz="2000" u="sng" dirty="0"/>
              <a:t>desarrollo de potencialidades y habilidades sociales,</a:t>
            </a:r>
            <a:r>
              <a:rPr lang="es-MX" sz="2000" dirty="0"/>
              <a:t> proporcionando a estos a partir de un entrenamiento metódico y sistemático, </a:t>
            </a:r>
            <a:r>
              <a:rPr lang="es-MX" sz="2000" u="sng" dirty="0"/>
              <a:t>recursos teóricos prácticos</a:t>
            </a:r>
            <a:r>
              <a:rPr lang="es-MX" sz="2000" dirty="0"/>
              <a:t> para una adecuada integración e inclusión </a:t>
            </a:r>
            <a:r>
              <a:rPr lang="es-MX" sz="2000" dirty="0" smtClean="0"/>
              <a:t>social. </a:t>
            </a:r>
          </a:p>
          <a:p>
            <a:r>
              <a:rPr lang="es-MX" sz="2000" dirty="0" smtClean="0"/>
              <a:t>La propuesta del área nace el año 2005, con una población proveniente de centros de educación especial. </a:t>
            </a:r>
          </a:p>
          <a:p>
            <a:r>
              <a:rPr lang="es-MX" sz="2000" dirty="0" smtClean="0"/>
              <a:t>Antes del año 2012 se dividía la jornada en dos turnos, los estudiantes asistían 3 veces por semana.</a:t>
            </a:r>
          </a:p>
          <a:p>
            <a:r>
              <a:rPr lang="es-MX" sz="2000" dirty="0" smtClean="0"/>
              <a:t>Entrenadoras laborales: 2 profesionales psicólogas por turno. </a:t>
            </a:r>
            <a:endParaRPr lang="es-MX" sz="2000" dirty="0"/>
          </a:p>
          <a:p>
            <a:endParaRPr lang="es-MX" dirty="0"/>
          </a:p>
        </p:txBody>
      </p:sp>
    </p:spTree>
    <p:extLst>
      <p:ext uri="{BB962C8B-B14F-4D97-AF65-F5344CB8AC3E}">
        <p14:creationId xmlns:p14="http://schemas.microsoft.com/office/powerpoint/2010/main" val="2008651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Título"/>
          <p:cNvSpPr>
            <a:spLocks noGrp="1"/>
          </p:cNvSpPr>
          <p:nvPr>
            <p:ph type="title"/>
          </p:nvPr>
        </p:nvSpPr>
        <p:spPr>
          <a:xfrm>
            <a:off x="580707" y="193471"/>
            <a:ext cx="8761413" cy="706964"/>
          </a:xfrm>
        </p:spPr>
        <p:txBody>
          <a:bodyPr/>
          <a:lstStyle/>
          <a:p>
            <a:r>
              <a:rPr lang="es-MX" b="1" dirty="0" smtClean="0">
                <a:solidFill>
                  <a:schemeClr val="accent1"/>
                </a:solidFill>
              </a:rPr>
              <a:t>Adaptaciones </a:t>
            </a:r>
            <a:r>
              <a:rPr lang="es-MX" b="1" dirty="0">
                <a:solidFill>
                  <a:schemeClr val="accent1"/>
                </a:solidFill>
              </a:rPr>
              <a:t>Curriculares</a:t>
            </a:r>
            <a:endParaRPr lang="es-MX" dirty="0">
              <a:solidFill>
                <a:schemeClr val="accent1"/>
              </a:solidFill>
            </a:endParaRPr>
          </a:p>
        </p:txBody>
      </p:sp>
      <p:sp>
        <p:nvSpPr>
          <p:cNvPr id="8" name="7 Marcador de contenido"/>
          <p:cNvSpPr>
            <a:spLocks noGrp="1"/>
          </p:cNvSpPr>
          <p:nvPr>
            <p:ph idx="1"/>
          </p:nvPr>
        </p:nvSpPr>
        <p:spPr>
          <a:xfrm>
            <a:off x="606485" y="514255"/>
            <a:ext cx="10827780" cy="3416300"/>
          </a:xfrm>
        </p:spPr>
        <p:txBody>
          <a:bodyPr>
            <a:normAutofit lnSpcReduction="10000"/>
          </a:bodyPr>
          <a:lstStyle/>
          <a:p>
            <a:endParaRPr lang="es-MX" dirty="0"/>
          </a:p>
          <a:p>
            <a:pPr lvl="0"/>
            <a:r>
              <a:rPr lang="es-ES" dirty="0" smtClean="0"/>
              <a:t>Son </a:t>
            </a:r>
            <a:r>
              <a:rPr lang="es-ES" dirty="0"/>
              <a:t>estrategias educativas para facilitar el proceso de enseñanza-aprendizaje en </a:t>
            </a:r>
            <a:r>
              <a:rPr lang="es-ES" dirty="0" smtClean="0"/>
              <a:t>estudiantes con </a:t>
            </a:r>
            <a:r>
              <a:rPr lang="es-ES" dirty="0"/>
              <a:t>necesidades educativas específicas </a:t>
            </a:r>
            <a:endParaRPr lang="es-ES" dirty="0" smtClean="0"/>
          </a:p>
          <a:p>
            <a:pPr lvl="0"/>
            <a:r>
              <a:rPr lang="es-ES" dirty="0"/>
              <a:t>Una adaptación curricular es cualquier ajuste o modificación que se realice en el </a:t>
            </a:r>
            <a:r>
              <a:rPr lang="es-ES" dirty="0" smtClean="0"/>
              <a:t>currículo </a:t>
            </a:r>
            <a:r>
              <a:rPr lang="es-ES" dirty="0"/>
              <a:t>Con el objetivo de dar respuesta a las necesidades educativas de los </a:t>
            </a:r>
            <a:r>
              <a:rPr lang="es-ES" dirty="0" smtClean="0"/>
              <a:t>estudiantes </a:t>
            </a:r>
            <a:endParaRPr lang="es-ES" dirty="0"/>
          </a:p>
          <a:p>
            <a:endParaRPr lang="es-MX" dirty="0" smtClean="0"/>
          </a:p>
          <a:p>
            <a:r>
              <a:rPr lang="es-MX" dirty="0" smtClean="0"/>
              <a:t>EIFODEC trabaja con personas con discapacidad intelectual leve y moderada, las limitaciones cognitivas no son iguales en todos los estudiantes.</a:t>
            </a:r>
          </a:p>
          <a:p>
            <a:r>
              <a:rPr lang="es-MX" dirty="0" smtClean="0"/>
              <a:t>Actualmente los estudiantes están agrupados según las habilidades adquiridas y las necesidades educativas que requieren. Existen 3 grupos de trabajo: «A», «B» y «C»</a:t>
            </a:r>
            <a:endParaRPr lang="es-MX" dirty="0"/>
          </a:p>
        </p:txBody>
      </p:sp>
      <p:pic>
        <p:nvPicPr>
          <p:cNvPr id="6146" name="Picture 2" descr="D:\EIFODEC\2017\fotos y videos mayra\fotos febrero\20170214_1532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4412" y="4122419"/>
            <a:ext cx="3587538" cy="201799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EIFODEC\2017\fotos y videos mayra\fotos marzo\20170307_1629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4122419"/>
            <a:ext cx="3978322" cy="22378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IFODEC\2017\fotos y videos mayra\fotos y videos mayo\20170511_1605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57" y="4122419"/>
            <a:ext cx="3587537" cy="201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28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5 CuadroTexto"/>
          <p:cNvSpPr txBox="1"/>
          <p:nvPr/>
        </p:nvSpPr>
        <p:spPr>
          <a:xfrm>
            <a:off x="575826" y="277055"/>
            <a:ext cx="3397084" cy="369332"/>
          </a:xfrm>
          <a:prstGeom prst="rect">
            <a:avLst/>
          </a:prstGeom>
          <a:noFill/>
        </p:spPr>
        <p:txBody>
          <a:bodyPr wrap="none" rtlCol="0">
            <a:spAutoFit/>
          </a:bodyPr>
          <a:lstStyle/>
          <a:p>
            <a:r>
              <a:rPr lang="es-MX" dirty="0" smtClean="0"/>
              <a:t>Adaptaciones de contenido</a:t>
            </a:r>
            <a:endParaRPr lang="es-MX" dirty="0"/>
          </a:p>
        </p:txBody>
      </p:sp>
      <p:sp>
        <p:nvSpPr>
          <p:cNvPr id="7" name="6 CuadroTexto"/>
          <p:cNvSpPr txBox="1"/>
          <p:nvPr/>
        </p:nvSpPr>
        <p:spPr>
          <a:xfrm>
            <a:off x="481654" y="2034379"/>
            <a:ext cx="3942105" cy="369332"/>
          </a:xfrm>
          <a:prstGeom prst="rect">
            <a:avLst/>
          </a:prstGeom>
          <a:noFill/>
        </p:spPr>
        <p:txBody>
          <a:bodyPr wrap="none" rtlCol="0">
            <a:spAutoFit/>
          </a:bodyPr>
          <a:lstStyle/>
          <a:p>
            <a:r>
              <a:rPr lang="es-MX" dirty="0" smtClean="0"/>
              <a:t>Adaptaciones en la metodología</a:t>
            </a:r>
            <a:endParaRPr lang="es-MX" dirty="0"/>
          </a:p>
        </p:txBody>
      </p:sp>
      <p:sp>
        <p:nvSpPr>
          <p:cNvPr id="9" name="8 CuadroTexto"/>
          <p:cNvSpPr txBox="1"/>
          <p:nvPr/>
        </p:nvSpPr>
        <p:spPr>
          <a:xfrm>
            <a:off x="575826" y="1138168"/>
            <a:ext cx="2799164" cy="369332"/>
          </a:xfrm>
          <a:prstGeom prst="rect">
            <a:avLst/>
          </a:prstGeom>
          <a:noFill/>
        </p:spPr>
        <p:txBody>
          <a:bodyPr wrap="none" rtlCol="0">
            <a:spAutoFit/>
          </a:bodyPr>
          <a:lstStyle/>
          <a:p>
            <a:r>
              <a:rPr lang="es-MX" dirty="0" smtClean="0"/>
              <a:t>Adaptaciones de texto</a:t>
            </a:r>
            <a:endParaRPr lang="es-MX" dirty="0"/>
          </a:p>
        </p:txBody>
      </p:sp>
      <p:sp>
        <p:nvSpPr>
          <p:cNvPr id="10" name="9 CuadroTexto"/>
          <p:cNvSpPr txBox="1"/>
          <p:nvPr/>
        </p:nvSpPr>
        <p:spPr>
          <a:xfrm>
            <a:off x="591591" y="4269072"/>
            <a:ext cx="3765774" cy="369332"/>
          </a:xfrm>
          <a:prstGeom prst="rect">
            <a:avLst/>
          </a:prstGeom>
          <a:noFill/>
        </p:spPr>
        <p:txBody>
          <a:bodyPr wrap="none" rtlCol="0">
            <a:spAutoFit/>
          </a:bodyPr>
          <a:lstStyle/>
          <a:p>
            <a:r>
              <a:rPr lang="es-MX" dirty="0" smtClean="0"/>
              <a:t>Adaptaciones de la evaluación</a:t>
            </a:r>
            <a:endParaRPr lang="es-MX" dirty="0"/>
          </a:p>
        </p:txBody>
      </p:sp>
      <p:sp>
        <p:nvSpPr>
          <p:cNvPr id="11" name="10 CuadroTexto"/>
          <p:cNvSpPr txBox="1"/>
          <p:nvPr/>
        </p:nvSpPr>
        <p:spPr>
          <a:xfrm>
            <a:off x="513105" y="3248267"/>
            <a:ext cx="4567027" cy="369332"/>
          </a:xfrm>
          <a:prstGeom prst="rect">
            <a:avLst/>
          </a:prstGeom>
          <a:noFill/>
        </p:spPr>
        <p:txBody>
          <a:bodyPr wrap="square" rtlCol="0">
            <a:spAutoFit/>
          </a:bodyPr>
          <a:lstStyle/>
          <a:p>
            <a:r>
              <a:rPr lang="es-MX" dirty="0" smtClean="0"/>
              <a:t>Adaptaciones en el material didáctico</a:t>
            </a:r>
            <a:endParaRPr lang="es-MX" dirty="0"/>
          </a:p>
        </p:txBody>
      </p:sp>
      <p:sp>
        <p:nvSpPr>
          <p:cNvPr id="12" name="11 CuadroTexto"/>
          <p:cNvSpPr txBox="1"/>
          <p:nvPr/>
        </p:nvSpPr>
        <p:spPr>
          <a:xfrm>
            <a:off x="591591" y="5339199"/>
            <a:ext cx="4118435" cy="369332"/>
          </a:xfrm>
          <a:prstGeom prst="rect">
            <a:avLst/>
          </a:prstGeom>
          <a:noFill/>
        </p:spPr>
        <p:txBody>
          <a:bodyPr wrap="none" rtlCol="0">
            <a:spAutoFit/>
          </a:bodyPr>
          <a:lstStyle/>
          <a:p>
            <a:r>
              <a:rPr lang="es-MX" dirty="0" smtClean="0"/>
              <a:t>Adaptaciones en la comunicación</a:t>
            </a:r>
            <a:endParaRPr lang="es-MX" dirty="0"/>
          </a:p>
        </p:txBody>
      </p:sp>
      <p:sp>
        <p:nvSpPr>
          <p:cNvPr id="14" name="13 CuadroTexto"/>
          <p:cNvSpPr txBox="1"/>
          <p:nvPr/>
        </p:nvSpPr>
        <p:spPr>
          <a:xfrm>
            <a:off x="2185607" y="760131"/>
            <a:ext cx="9756197" cy="369332"/>
          </a:xfrm>
          <a:prstGeom prst="rect">
            <a:avLst/>
          </a:prstGeom>
          <a:noFill/>
        </p:spPr>
        <p:txBody>
          <a:bodyPr wrap="none" rtlCol="0">
            <a:spAutoFit/>
          </a:bodyPr>
          <a:lstStyle/>
          <a:p>
            <a:r>
              <a:rPr lang="es-MX" dirty="0" smtClean="0"/>
              <a:t>Contenidos más simples en las etapas de: vivencia, reconocimiento y representación</a:t>
            </a:r>
            <a:endParaRPr lang="es-MX" dirty="0"/>
          </a:p>
        </p:txBody>
      </p:sp>
      <p:sp>
        <p:nvSpPr>
          <p:cNvPr id="15" name="14 CuadroTexto"/>
          <p:cNvSpPr txBox="1"/>
          <p:nvPr/>
        </p:nvSpPr>
        <p:spPr>
          <a:xfrm>
            <a:off x="2274368" y="1657646"/>
            <a:ext cx="8541121" cy="369332"/>
          </a:xfrm>
          <a:prstGeom prst="rect">
            <a:avLst/>
          </a:prstGeom>
          <a:noFill/>
        </p:spPr>
        <p:txBody>
          <a:bodyPr wrap="none" rtlCol="0">
            <a:spAutoFit/>
          </a:bodyPr>
          <a:lstStyle/>
          <a:p>
            <a:r>
              <a:rPr lang="es-MX" dirty="0" smtClean="0"/>
              <a:t>Tomar en cuenta el nivel de comprensión, tamaño de letra, incluir gráficos</a:t>
            </a:r>
            <a:endParaRPr lang="es-MX" dirty="0"/>
          </a:p>
        </p:txBody>
      </p:sp>
      <p:sp>
        <p:nvSpPr>
          <p:cNvPr id="16" name="15 CuadroTexto"/>
          <p:cNvSpPr txBox="1"/>
          <p:nvPr/>
        </p:nvSpPr>
        <p:spPr>
          <a:xfrm>
            <a:off x="2632841" y="2405415"/>
            <a:ext cx="9142068" cy="646331"/>
          </a:xfrm>
          <a:prstGeom prst="rect">
            <a:avLst/>
          </a:prstGeom>
          <a:noFill/>
        </p:spPr>
        <p:txBody>
          <a:bodyPr wrap="square" rtlCol="0">
            <a:spAutoFit/>
          </a:bodyPr>
          <a:lstStyle/>
          <a:p>
            <a:r>
              <a:rPr lang="es-MX" dirty="0" smtClean="0"/>
              <a:t>Uso de varios métodos: Demostraciones, exposiciones, participación activa, actividades grupales, </a:t>
            </a:r>
            <a:r>
              <a:rPr lang="es-MX" dirty="0" err="1" smtClean="0"/>
              <a:t>sociodramas</a:t>
            </a:r>
            <a:r>
              <a:rPr lang="es-MX" dirty="0" smtClean="0"/>
              <a:t>, dinámicas, simulaciones, etc.</a:t>
            </a:r>
            <a:endParaRPr lang="es-MX" dirty="0"/>
          </a:p>
        </p:txBody>
      </p:sp>
      <p:sp>
        <p:nvSpPr>
          <p:cNvPr id="18" name="17 CuadroTexto"/>
          <p:cNvSpPr txBox="1"/>
          <p:nvPr/>
        </p:nvSpPr>
        <p:spPr>
          <a:xfrm>
            <a:off x="2632841" y="3768046"/>
            <a:ext cx="7444667" cy="369332"/>
          </a:xfrm>
          <a:prstGeom prst="rect">
            <a:avLst/>
          </a:prstGeom>
          <a:noFill/>
        </p:spPr>
        <p:txBody>
          <a:bodyPr wrap="none" rtlCol="0">
            <a:spAutoFit/>
          </a:bodyPr>
          <a:lstStyle/>
          <a:p>
            <a:r>
              <a:rPr lang="es-MX" dirty="0" smtClean="0"/>
              <a:t>Materiales concretos que faciliten la comprensión del contenido</a:t>
            </a:r>
            <a:endParaRPr lang="es-MX" dirty="0"/>
          </a:p>
        </p:txBody>
      </p:sp>
      <p:sp>
        <p:nvSpPr>
          <p:cNvPr id="19" name="18 CuadroTexto"/>
          <p:cNvSpPr txBox="1"/>
          <p:nvPr/>
        </p:nvSpPr>
        <p:spPr>
          <a:xfrm>
            <a:off x="2632841" y="4823070"/>
            <a:ext cx="8279831" cy="369332"/>
          </a:xfrm>
          <a:prstGeom prst="rect">
            <a:avLst/>
          </a:prstGeom>
          <a:noFill/>
        </p:spPr>
        <p:txBody>
          <a:bodyPr wrap="none" rtlCol="0">
            <a:spAutoFit/>
          </a:bodyPr>
          <a:lstStyle/>
          <a:p>
            <a:r>
              <a:rPr lang="es-MX" dirty="0" smtClean="0"/>
              <a:t>Uso de materiales diversos según el nivel de comprensión del estudiante</a:t>
            </a:r>
            <a:endParaRPr lang="es-MX" dirty="0"/>
          </a:p>
        </p:txBody>
      </p:sp>
      <p:sp>
        <p:nvSpPr>
          <p:cNvPr id="20" name="19 CuadroTexto"/>
          <p:cNvSpPr txBox="1"/>
          <p:nvPr/>
        </p:nvSpPr>
        <p:spPr>
          <a:xfrm>
            <a:off x="2632841" y="5890405"/>
            <a:ext cx="4472699" cy="369332"/>
          </a:xfrm>
          <a:prstGeom prst="rect">
            <a:avLst/>
          </a:prstGeom>
          <a:noFill/>
        </p:spPr>
        <p:txBody>
          <a:bodyPr wrap="none" rtlCol="0">
            <a:spAutoFit/>
          </a:bodyPr>
          <a:lstStyle/>
          <a:p>
            <a:r>
              <a:rPr lang="es-MX" dirty="0" smtClean="0"/>
              <a:t>Uso de pictogramas, método </a:t>
            </a:r>
            <a:r>
              <a:rPr lang="es-MX" dirty="0" err="1" smtClean="0"/>
              <a:t>Benson</a:t>
            </a:r>
            <a:endParaRPr lang="es-MX" dirty="0"/>
          </a:p>
        </p:txBody>
      </p:sp>
      <p:sp>
        <p:nvSpPr>
          <p:cNvPr id="21" name="20 Estrella de 5 puntas"/>
          <p:cNvSpPr/>
          <p:nvPr/>
        </p:nvSpPr>
        <p:spPr>
          <a:xfrm>
            <a:off x="256552" y="369387"/>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Estrella de 5 puntas"/>
          <p:cNvSpPr/>
          <p:nvPr/>
        </p:nvSpPr>
        <p:spPr>
          <a:xfrm>
            <a:off x="271366" y="1230500"/>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3 Estrella de 5 puntas"/>
          <p:cNvSpPr/>
          <p:nvPr/>
        </p:nvSpPr>
        <p:spPr>
          <a:xfrm>
            <a:off x="252328" y="2126711"/>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24 Estrella de 5 puntas"/>
          <p:cNvSpPr/>
          <p:nvPr/>
        </p:nvSpPr>
        <p:spPr>
          <a:xfrm>
            <a:off x="294289" y="3340599"/>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25 Estrella de 5 puntas"/>
          <p:cNvSpPr/>
          <p:nvPr/>
        </p:nvSpPr>
        <p:spPr>
          <a:xfrm>
            <a:off x="283779" y="4361404"/>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6 Estrella de 5 puntas"/>
          <p:cNvSpPr/>
          <p:nvPr/>
        </p:nvSpPr>
        <p:spPr>
          <a:xfrm>
            <a:off x="374568" y="5431531"/>
            <a:ext cx="229326" cy="18466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8" name="27 Conector angular"/>
          <p:cNvCxnSpPr/>
          <p:nvPr/>
        </p:nvCxnSpPr>
        <p:spPr>
          <a:xfrm>
            <a:off x="1702288" y="646387"/>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30 Conector angular"/>
          <p:cNvCxnSpPr/>
          <p:nvPr/>
        </p:nvCxnSpPr>
        <p:spPr>
          <a:xfrm>
            <a:off x="1792405" y="1507500"/>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angular"/>
          <p:cNvCxnSpPr/>
          <p:nvPr/>
        </p:nvCxnSpPr>
        <p:spPr>
          <a:xfrm>
            <a:off x="2044889" y="2543914"/>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angular"/>
          <p:cNvCxnSpPr/>
          <p:nvPr/>
        </p:nvCxnSpPr>
        <p:spPr>
          <a:xfrm>
            <a:off x="2044889" y="3617599"/>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angular"/>
          <p:cNvCxnSpPr/>
          <p:nvPr/>
        </p:nvCxnSpPr>
        <p:spPr>
          <a:xfrm>
            <a:off x="2044889" y="4668218"/>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angular"/>
          <p:cNvCxnSpPr/>
          <p:nvPr/>
        </p:nvCxnSpPr>
        <p:spPr>
          <a:xfrm>
            <a:off x="2145841" y="5715620"/>
            <a:ext cx="504967" cy="3693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714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Marcador de contenido"/>
          <p:cNvSpPr txBox="1">
            <a:spLocks/>
          </p:cNvSpPr>
          <p:nvPr/>
        </p:nvSpPr>
        <p:spPr>
          <a:xfrm>
            <a:off x="685528" y="385144"/>
            <a:ext cx="4295905"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sz="2800" b="1" dirty="0" smtClean="0">
                <a:solidFill>
                  <a:schemeClr val="accent1"/>
                </a:solidFill>
              </a:rPr>
              <a:t>Uso de Pictogramas</a:t>
            </a:r>
            <a:endParaRPr lang="es-MX" sz="2800" b="1" dirty="0">
              <a:solidFill>
                <a:schemeClr val="accent1"/>
              </a:solidFill>
            </a:endParaRPr>
          </a:p>
        </p:txBody>
      </p:sp>
      <p:pic>
        <p:nvPicPr>
          <p:cNvPr id="14344" name="Picture 8"/>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74" r="23675"/>
          <a:stretch/>
        </p:blipFill>
        <p:spPr bwMode="auto">
          <a:xfrm>
            <a:off x="9525000" y="139329"/>
            <a:ext cx="2133600" cy="657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949" r="27738" b="7071"/>
          <a:stretch/>
        </p:blipFill>
        <p:spPr bwMode="auto">
          <a:xfrm>
            <a:off x="7105650" y="139328"/>
            <a:ext cx="2019300" cy="64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Mayis\Desktop\Fotos segundo semestre\20160915_1454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26" t="22947" r="4835" b="30530"/>
          <a:stretch/>
        </p:blipFill>
        <p:spPr bwMode="auto">
          <a:xfrm>
            <a:off x="685528" y="1119117"/>
            <a:ext cx="6097410" cy="1746914"/>
          </a:xfrm>
          <a:prstGeom prst="rect">
            <a:avLst/>
          </a:prstGeom>
          <a:noFill/>
          <a:extLst>
            <a:ext uri="{909E8E84-426E-40DD-AFC4-6F175D3DCCD1}">
              <a14:hiddenFill xmlns:a14="http://schemas.microsoft.com/office/drawing/2010/main">
                <a:solidFill>
                  <a:srgbClr val="FFFFFF"/>
                </a:solidFill>
              </a14:hiddenFill>
            </a:ext>
          </a:extLst>
        </p:spPr>
      </p:pic>
      <p:sp>
        <p:nvSpPr>
          <p:cNvPr id="7" name="2 Marcador de contenido"/>
          <p:cNvSpPr txBox="1">
            <a:spLocks/>
          </p:cNvSpPr>
          <p:nvPr/>
        </p:nvSpPr>
        <p:spPr>
          <a:xfrm>
            <a:off x="685528" y="3445355"/>
            <a:ext cx="4295905" cy="4806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s-MX" sz="2800" b="1" dirty="0" smtClean="0">
                <a:solidFill>
                  <a:schemeClr val="accent1"/>
                </a:solidFill>
              </a:rPr>
              <a:t>Uso del método </a:t>
            </a:r>
            <a:r>
              <a:rPr lang="es-MX" sz="2800" b="1" dirty="0" err="1" smtClean="0">
                <a:solidFill>
                  <a:schemeClr val="accent1"/>
                </a:solidFill>
              </a:rPr>
              <a:t>Benson</a:t>
            </a:r>
            <a:endParaRPr lang="es-MX" sz="2800" b="1" dirty="0">
              <a:solidFill>
                <a:schemeClr val="accent1"/>
              </a:solidFill>
            </a:endParaRPr>
          </a:p>
        </p:txBody>
      </p:sp>
      <p:pic>
        <p:nvPicPr>
          <p:cNvPr id="7170"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0792" y="3925993"/>
            <a:ext cx="3884163" cy="260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32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5" name="Picture 7" descr="C:\Users\Mayis\Desktop\Fotos para exposicion\20170510_1555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552" y="4661632"/>
            <a:ext cx="3727704" cy="2096834"/>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EIFODEC\2018\abril\fotos abril\20180402_144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r="31523"/>
          <a:stretch/>
        </p:blipFill>
        <p:spPr bwMode="auto">
          <a:xfrm rot="20932831">
            <a:off x="1409623" y="4596868"/>
            <a:ext cx="1746241" cy="18751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IFODEC\2018\mayo\fotos mayo\%2F20180514_1539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121" r="14547"/>
          <a:stretch/>
        </p:blipFill>
        <p:spPr bwMode="auto">
          <a:xfrm rot="1043370">
            <a:off x="4470924" y="4706545"/>
            <a:ext cx="2016977" cy="17914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Mayis\Desktop\Fotos para exposicion\20170329_1551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07" r="22227"/>
          <a:stretch/>
        </p:blipFill>
        <p:spPr bwMode="auto">
          <a:xfrm rot="6152497">
            <a:off x="3879013" y="407187"/>
            <a:ext cx="2013067" cy="194009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EIFODEC\2018\Marzo\fotos marzo\20180326_16170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5480"/>
          <a:stretch/>
        </p:blipFill>
        <p:spPr bwMode="auto">
          <a:xfrm rot="4576517">
            <a:off x="6944360" y="370205"/>
            <a:ext cx="1960880" cy="202311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Mayis\Desktop\fotos y videos laboral\IMG-20170411-WA00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8735"/>
          <a:stretch/>
        </p:blipFill>
        <p:spPr bwMode="auto">
          <a:xfrm rot="618739">
            <a:off x="9700954" y="307340"/>
            <a:ext cx="2114431" cy="2159000"/>
          </a:xfrm>
          <a:prstGeom prst="rect">
            <a:avLst/>
          </a:prstGeom>
          <a:noFill/>
          <a:extLst>
            <a:ext uri="{909E8E84-426E-40DD-AFC4-6F175D3DCCD1}">
              <a14:hiddenFill xmlns:a14="http://schemas.microsoft.com/office/drawing/2010/main">
                <a:solidFill>
                  <a:srgbClr val="FFFFFF"/>
                </a:solidFill>
              </a14:hiddenFill>
            </a:ext>
          </a:extLst>
        </p:spPr>
      </p:pic>
      <p:pic>
        <p:nvPicPr>
          <p:cNvPr id="12289" name="Picture 1" descr="D:\EIFODEC\2014\MAYRA 2014\FOTOS 2014 Y OTRAS\fotos EIFODEC\fotos eifo julio\IMG_233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487" t="21261" r="15064" b="8096"/>
          <a:stretch/>
        </p:blipFill>
        <p:spPr bwMode="auto">
          <a:xfrm rot="20859092">
            <a:off x="683309" y="322408"/>
            <a:ext cx="2228917" cy="1861122"/>
          </a:xfrm>
          <a:prstGeom prst="rect">
            <a:avLst/>
          </a:prstGeom>
          <a:noFill/>
          <a:extLst>
            <a:ext uri="{909E8E84-426E-40DD-AFC4-6F175D3DCCD1}">
              <a14:hiddenFill xmlns:a14="http://schemas.microsoft.com/office/drawing/2010/main">
                <a:solidFill>
                  <a:srgbClr val="FFFFFF"/>
                </a:solidFill>
              </a14:hiddenFill>
            </a:ext>
          </a:extLst>
        </p:spPr>
      </p:pic>
      <p:sp>
        <p:nvSpPr>
          <p:cNvPr id="4" name="4 Marcador de contenido"/>
          <p:cNvSpPr txBox="1">
            <a:spLocks/>
          </p:cNvSpPr>
          <p:nvPr/>
        </p:nvSpPr>
        <p:spPr>
          <a:xfrm>
            <a:off x="540099" y="2104694"/>
            <a:ext cx="11394398" cy="27747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es-MX" sz="2600" dirty="0" smtClean="0"/>
              <a:t>«Conocer teórica y prácticamente como funciona una persona con discapacidad, conocer su relación familiar, sus características emocionales, su entorno y las necesidades que tiene,  permite que la entrenadora se adecúe a las características  del estudiante y se logre un aprendizaje significativo.»  </a:t>
            </a:r>
          </a:p>
          <a:p>
            <a:pPr marL="0" indent="0" algn="r">
              <a:buFont typeface="Wingdings 3" charset="2"/>
              <a:buNone/>
            </a:pPr>
            <a:r>
              <a:rPr lang="es-MX" dirty="0" err="1" smtClean="0"/>
              <a:t>Mgr</a:t>
            </a:r>
            <a:r>
              <a:rPr lang="es-MX" dirty="0" smtClean="0"/>
              <a:t>. Javier Mendoza, director EIFODEC</a:t>
            </a:r>
          </a:p>
          <a:p>
            <a:pPr marL="0" indent="0" algn="ctr">
              <a:buFont typeface="Wingdings 3" charset="2"/>
              <a:buNone/>
            </a:pPr>
            <a:endParaRPr lang="es-MX" dirty="0"/>
          </a:p>
        </p:txBody>
      </p:sp>
    </p:spTree>
    <p:extLst>
      <p:ext uri="{BB962C8B-B14F-4D97-AF65-F5344CB8AC3E}">
        <p14:creationId xmlns:p14="http://schemas.microsoft.com/office/powerpoint/2010/main" val="2085784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869204" y="559330"/>
            <a:ext cx="10698909" cy="706964"/>
          </a:xfrm>
        </p:spPr>
        <p:txBody>
          <a:bodyPr/>
          <a:lstStyle/>
          <a:p>
            <a:r>
              <a:rPr lang="es-MX" dirty="0">
                <a:solidFill>
                  <a:schemeClr val="accent1"/>
                </a:solidFill>
              </a:rPr>
              <a:t>A</a:t>
            </a:r>
            <a:r>
              <a:rPr lang="es-MX" dirty="0" smtClean="0">
                <a:solidFill>
                  <a:schemeClr val="accent1"/>
                </a:solidFill>
              </a:rPr>
              <a:t>ctividades complementarias</a:t>
            </a:r>
            <a:endParaRPr lang="es-MX" dirty="0">
              <a:solidFill>
                <a:schemeClr val="accent1"/>
              </a:solidFill>
            </a:endParaRPr>
          </a:p>
        </p:txBody>
      </p:sp>
      <p:sp>
        <p:nvSpPr>
          <p:cNvPr id="3" name="2 Marcador de contenido"/>
          <p:cNvSpPr>
            <a:spLocks noGrp="1"/>
          </p:cNvSpPr>
          <p:nvPr>
            <p:ph idx="1"/>
          </p:nvPr>
        </p:nvSpPr>
        <p:spPr>
          <a:xfrm>
            <a:off x="340568" y="3955236"/>
            <a:ext cx="2674096" cy="454025"/>
          </a:xfrm>
        </p:spPr>
        <p:txBody>
          <a:bodyPr/>
          <a:lstStyle/>
          <a:p>
            <a:r>
              <a:rPr lang="es-MX" dirty="0" smtClean="0"/>
              <a:t>Ferias educativas</a:t>
            </a:r>
            <a:endParaRPr lang="es-MX" dirty="0"/>
          </a:p>
        </p:txBody>
      </p:sp>
      <p:sp>
        <p:nvSpPr>
          <p:cNvPr id="4" name="2 Marcador de contenido"/>
          <p:cNvSpPr txBox="1">
            <a:spLocks/>
          </p:cNvSpPr>
          <p:nvPr/>
        </p:nvSpPr>
        <p:spPr>
          <a:xfrm>
            <a:off x="8183615" y="5957886"/>
            <a:ext cx="3221783" cy="4540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MX" dirty="0" smtClean="0"/>
              <a:t>Salidas a la comunidad</a:t>
            </a:r>
            <a:endParaRPr lang="es-MX" dirty="0"/>
          </a:p>
        </p:txBody>
      </p:sp>
      <p:sp>
        <p:nvSpPr>
          <p:cNvPr id="5" name="2 Marcador de contenido"/>
          <p:cNvSpPr txBox="1">
            <a:spLocks/>
          </p:cNvSpPr>
          <p:nvPr/>
        </p:nvSpPr>
        <p:spPr>
          <a:xfrm>
            <a:off x="8689230" y="3840541"/>
            <a:ext cx="3221783" cy="4540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MX" dirty="0" smtClean="0"/>
              <a:t>Charlas educativas</a:t>
            </a:r>
            <a:endParaRPr lang="es-MX" dirty="0"/>
          </a:p>
        </p:txBody>
      </p:sp>
      <p:pic>
        <p:nvPicPr>
          <p:cNvPr id="2051" name="Picture 3" descr="C:\Users\Mayis\Desktop\Fotos segundo semestre\20161111_151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0704" y="1295400"/>
            <a:ext cx="4524695" cy="25451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ayis\Desktop\Fotos segundo semestre\20161029_110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51" y="1295400"/>
            <a:ext cx="4734244" cy="26630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EIFODEC\2017\fotos y videos mayra\fotos agosto\20170829_150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8100" y="4117567"/>
            <a:ext cx="4335516" cy="243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74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54954" y="973668"/>
            <a:ext cx="9202991" cy="706964"/>
          </a:xfrm>
        </p:spPr>
        <p:txBody>
          <a:bodyPr/>
          <a:lstStyle/>
          <a:p>
            <a:r>
              <a:rPr lang="es-MX" dirty="0" smtClean="0"/>
              <a:t>Evaluación diagnóstica de habilidades</a:t>
            </a:r>
            <a:endParaRPr lang="es-MX" dirty="0"/>
          </a:p>
        </p:txBody>
      </p:sp>
      <p:sp>
        <p:nvSpPr>
          <p:cNvPr id="4" name="3 Marcador de contenido"/>
          <p:cNvSpPr>
            <a:spLocks noGrp="1"/>
          </p:cNvSpPr>
          <p:nvPr>
            <p:ph idx="1"/>
          </p:nvPr>
        </p:nvSpPr>
        <p:spPr>
          <a:xfrm>
            <a:off x="609600" y="2603500"/>
            <a:ext cx="11026588" cy="3416300"/>
          </a:xfrm>
        </p:spPr>
        <p:txBody>
          <a:bodyPr/>
          <a:lstStyle/>
          <a:p>
            <a:r>
              <a:rPr lang="es-MX" dirty="0" smtClean="0"/>
              <a:t>EIFODEC utiliza un sistema de registro de habilidades adaptativas construido en base a los módulos de aprendizaje.</a:t>
            </a:r>
          </a:p>
          <a:p>
            <a:r>
              <a:rPr lang="es-MX" dirty="0" smtClean="0"/>
              <a:t>Surgió por la necesidad de un diagnóstico para el fortalecimiento y el desarrollo de habilidades de cada estudiante.</a:t>
            </a:r>
          </a:p>
          <a:p>
            <a:r>
              <a:rPr lang="es-MX" dirty="0" smtClean="0"/>
              <a:t>2008 se construyó la evaluación, desde esa gestión cada año se fue cambiando a medida que los módulos de aprendizaje se fueron modificando.</a:t>
            </a:r>
          </a:p>
          <a:p>
            <a:r>
              <a:rPr lang="es-MX" dirty="0" smtClean="0"/>
              <a:t>Sistema informático ESCRIBANO: desde el año 2016 se utilizó una base de datos digital que fue diseñado exclusivamente para el registro de información de la EIFODEC.</a:t>
            </a:r>
            <a:endParaRPr lang="es-MX" dirty="0"/>
          </a:p>
        </p:txBody>
      </p:sp>
    </p:spTree>
    <p:extLst>
      <p:ext uri="{BB962C8B-B14F-4D97-AF65-F5344CB8AC3E}">
        <p14:creationId xmlns:p14="http://schemas.microsoft.com/office/powerpoint/2010/main" val="4171385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754044" y="264220"/>
            <a:ext cx="8761413" cy="706964"/>
          </a:xfrm>
        </p:spPr>
        <p:txBody>
          <a:bodyPr/>
          <a:lstStyle/>
          <a:p>
            <a:r>
              <a:rPr lang="es-MX" dirty="0" smtClean="0">
                <a:solidFill>
                  <a:schemeClr val="accent1"/>
                </a:solidFill>
              </a:rPr>
              <a:t>REGISTRO DE EVALUACIÓN ANTERIOR</a:t>
            </a:r>
            <a:endParaRPr lang="es-MX" dirty="0">
              <a:solidFill>
                <a:schemeClr val="accent1"/>
              </a:solidFill>
            </a:endParaRPr>
          </a:p>
        </p:txBody>
      </p:sp>
      <p:sp>
        <p:nvSpPr>
          <p:cNvPr id="4" name="3 Marcador de contenido"/>
          <p:cNvSpPr>
            <a:spLocks noGrp="1"/>
          </p:cNvSpPr>
          <p:nvPr>
            <p:ph idx="1"/>
          </p:nvPr>
        </p:nvSpPr>
        <p:spPr/>
        <p:txBody>
          <a:bodyPr/>
          <a:lstStyle/>
          <a:p>
            <a:endParaRPr lang="es-MX"/>
          </a:p>
        </p:txBody>
      </p:sp>
      <p:pic>
        <p:nvPicPr>
          <p:cNvPr id="6"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696" t="23491" r="18938" b="10345"/>
          <a:stretch/>
        </p:blipFill>
        <p:spPr bwMode="auto">
          <a:xfrm>
            <a:off x="281621" y="961698"/>
            <a:ext cx="11722328" cy="56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8942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665368" y="191670"/>
            <a:ext cx="8761413" cy="706964"/>
          </a:xfrm>
        </p:spPr>
        <p:txBody>
          <a:bodyPr/>
          <a:lstStyle/>
          <a:p>
            <a:r>
              <a:rPr lang="es-MX" dirty="0" smtClean="0">
                <a:solidFill>
                  <a:schemeClr val="accent1"/>
                </a:solidFill>
              </a:rPr>
              <a:t>REGISTRO DE EVALUACIÓN ACTUAL</a:t>
            </a:r>
            <a:endParaRPr lang="es-MX" dirty="0">
              <a:solidFill>
                <a:schemeClr val="accent1"/>
              </a:solidFill>
            </a:endParaRPr>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3991" t="13793" r="21361" b="8190"/>
          <a:stretch/>
        </p:blipFill>
        <p:spPr bwMode="auto">
          <a:xfrm>
            <a:off x="2254468" y="898634"/>
            <a:ext cx="7110249" cy="570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302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45355" y="292351"/>
            <a:ext cx="8761413" cy="706964"/>
          </a:xfrm>
        </p:spPr>
        <p:txBody>
          <a:bodyPr/>
          <a:lstStyle/>
          <a:p>
            <a:pPr algn="ctr"/>
            <a:r>
              <a:rPr lang="es-MX" b="1" dirty="0" smtClean="0">
                <a:solidFill>
                  <a:schemeClr val="accent1"/>
                </a:solidFill>
              </a:rPr>
              <a:t>Manejo conductual</a:t>
            </a:r>
            <a:endParaRPr lang="es-MX" b="1" dirty="0">
              <a:solidFill>
                <a:schemeClr val="accent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91120112"/>
              </p:ext>
            </p:extLst>
          </p:nvPr>
        </p:nvGraphicFramePr>
        <p:xfrm>
          <a:off x="304800" y="887104"/>
          <a:ext cx="11707906" cy="5818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1428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023813913"/>
              </p:ext>
            </p:extLst>
          </p:nvPr>
        </p:nvGraphicFramePr>
        <p:xfrm>
          <a:off x="655093" y="1023581"/>
          <a:ext cx="10290411" cy="533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2292824" y="341194"/>
            <a:ext cx="7144905" cy="400110"/>
          </a:xfrm>
          <a:prstGeom prst="rect">
            <a:avLst/>
          </a:prstGeom>
          <a:noFill/>
        </p:spPr>
        <p:txBody>
          <a:bodyPr wrap="none" rtlCol="0">
            <a:spAutoFit/>
          </a:bodyPr>
          <a:lstStyle/>
          <a:p>
            <a:r>
              <a:rPr lang="es-MX" sz="2000" b="1" dirty="0" smtClean="0"/>
              <a:t>TÉCNICAS DE MODIFICACIÓN DE CONDUCTA UTILIZADAS</a:t>
            </a:r>
            <a:endParaRPr lang="es-MX" sz="2000" b="1" dirty="0"/>
          </a:p>
        </p:txBody>
      </p:sp>
    </p:spTree>
    <p:extLst>
      <p:ext uri="{BB962C8B-B14F-4D97-AF65-F5344CB8AC3E}">
        <p14:creationId xmlns:p14="http://schemas.microsoft.com/office/powerpoint/2010/main" val="2228510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C:\Users\Mayis\Pictures\Saved Pictures\248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93" y="3616843"/>
            <a:ext cx="4886128" cy="272861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ayis\Pictures\Saved Pictures\laboral03.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2383" y="426397"/>
            <a:ext cx="4564149" cy="301233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esultado de imagen para eifodec"/>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784975" y="382089"/>
            <a:ext cx="4797426" cy="3056646"/>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Mayis\Pictures\Saved Pictures\Werkstatt-II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4972" y="3616843"/>
            <a:ext cx="4997887" cy="27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13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28048" y="1266018"/>
            <a:ext cx="10044751" cy="4247677"/>
          </a:xfrm>
        </p:spPr>
        <p:txBody>
          <a:bodyPr/>
          <a:lstStyle/>
          <a:p>
            <a:pPr marL="0" indent="0" algn="r">
              <a:buNone/>
            </a:pPr>
            <a:r>
              <a:rPr lang="es-MX" i="1" dirty="0"/>
              <a:t>"Ni la escuela ni la educación pueden entenderse ya como meros vehículos de transmisión de las habilidades básicas que se requieren para ganarse la vida o para mantener la competitividad económica de los respectivos países. </a:t>
            </a:r>
            <a:r>
              <a:rPr lang="es-MX" dirty="0"/>
              <a:t/>
            </a:r>
            <a:br>
              <a:rPr lang="es-MX" dirty="0"/>
            </a:br>
            <a:r>
              <a:rPr lang="es-MX" dirty="0"/>
              <a:t/>
            </a:r>
            <a:br>
              <a:rPr lang="es-MX" dirty="0"/>
            </a:br>
            <a:r>
              <a:rPr lang="es-MX" i="1" dirty="0"/>
              <a:t>Efectivamente, no sólo de pan vive el hombre; ni solo de matemáticas, ciencias y de las nuevas tecnologías de la información. La tarea central es crear un mundo que dé significado a nuestras vidas, a nuestros actos, a nuestras relaciones".</a:t>
            </a:r>
            <a:r>
              <a:rPr lang="es-MX" dirty="0"/>
              <a:t/>
            </a:r>
            <a:br>
              <a:rPr lang="es-MX" dirty="0"/>
            </a:br>
            <a:r>
              <a:rPr lang="es-MX" dirty="0"/>
              <a:t/>
            </a:r>
            <a:br>
              <a:rPr lang="es-MX" dirty="0"/>
            </a:br>
            <a:r>
              <a:rPr lang="es-MX" i="1" dirty="0"/>
              <a:t>J. Brunner (1997)</a:t>
            </a:r>
            <a:endParaRPr lang="es-MX" dirty="0"/>
          </a:p>
        </p:txBody>
      </p:sp>
      <p:pic>
        <p:nvPicPr>
          <p:cNvPr id="16387" name="Picture 3" descr="C:\Users\Mayis\Desktop\Fotos segundo semestre\20161111_1652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4499388"/>
            <a:ext cx="3947752" cy="2220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6" name="Picture 2" descr="C:\Users\Mayis\Desktop\Fotos segundo semestre\20161019_1630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57" y="3314788"/>
            <a:ext cx="3455360" cy="1943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D:\EIFODEC\2014\MAYRA 2014\FOTOS 2014 Y OTRAS\fotos de salidas\exposida\DSCN49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6889" y="3584964"/>
            <a:ext cx="3501079" cy="2626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9" name="Picture 5" descr="D:\EIFODEC\2014\MAYRA 2014\FOTOS 2014 Y OTRAS\fotos de salidas\fotos biblioteca\IMG_20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6591" y="4012278"/>
            <a:ext cx="3577417" cy="2682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80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Bibliografía</a:t>
            </a:r>
            <a:endParaRPr lang="es-ES" dirty="0"/>
          </a:p>
        </p:txBody>
      </p:sp>
      <p:sp>
        <p:nvSpPr>
          <p:cNvPr id="3" name="Marcador de contenido 2"/>
          <p:cNvSpPr>
            <a:spLocks noGrp="1"/>
          </p:cNvSpPr>
          <p:nvPr>
            <p:ph idx="1"/>
          </p:nvPr>
        </p:nvSpPr>
        <p:spPr/>
        <p:txBody>
          <a:bodyPr/>
          <a:lstStyle/>
          <a:p>
            <a:pPr lvl="0"/>
            <a:r>
              <a:rPr lang="es-ES" i="1" dirty="0"/>
              <a:t>Aguilar, R. (s/a). Manual de inclusión educativa para equipos de rehabilitación basada en la comunidad, familia y maestros. Light </a:t>
            </a:r>
            <a:r>
              <a:rPr lang="es-ES" i="1" dirty="0" err="1"/>
              <a:t>for</a:t>
            </a:r>
            <a:r>
              <a:rPr lang="es-ES" i="1" dirty="0"/>
              <a:t> </a:t>
            </a:r>
            <a:r>
              <a:rPr lang="es-ES" i="1" dirty="0" err="1"/>
              <a:t>the</a:t>
            </a:r>
            <a:r>
              <a:rPr lang="es-ES" i="1" dirty="0"/>
              <a:t> </a:t>
            </a:r>
            <a:r>
              <a:rPr lang="es-ES" i="1" dirty="0" err="1"/>
              <a:t>World</a:t>
            </a:r>
            <a:r>
              <a:rPr lang="es-ES" i="1" dirty="0"/>
              <a:t>, P.S. Caritas La Paz.  </a:t>
            </a:r>
          </a:p>
          <a:p>
            <a:r>
              <a:rPr lang="es-ES" dirty="0" smtClean="0"/>
              <a:t>Verdugo </a:t>
            </a:r>
            <a:r>
              <a:rPr lang="es-ES" dirty="0"/>
              <a:t>Alonso, M. (2009). </a:t>
            </a:r>
            <a:r>
              <a:rPr lang="es-ES" i="1" dirty="0"/>
              <a:t>Discapacidad intelectual, adaptación social y problemas de comportamiento. </a:t>
            </a:r>
            <a:r>
              <a:rPr lang="es-ES" dirty="0"/>
              <a:t>Ediciones Pirámide. España. </a:t>
            </a:r>
          </a:p>
        </p:txBody>
      </p:sp>
    </p:spTree>
    <p:extLst>
      <p:ext uri="{BB962C8B-B14F-4D97-AF65-F5344CB8AC3E}">
        <p14:creationId xmlns:p14="http://schemas.microsoft.com/office/powerpoint/2010/main" val="2998910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394259935"/>
              </p:ext>
            </p:extLst>
          </p:nvPr>
        </p:nvGraphicFramePr>
        <p:xfrm>
          <a:off x="552450" y="933450"/>
          <a:ext cx="110871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2190750" y="176540"/>
            <a:ext cx="7810500" cy="523220"/>
          </a:xfrm>
          <a:prstGeom prst="rect">
            <a:avLst/>
          </a:prstGeom>
          <a:noFill/>
        </p:spPr>
        <p:txBody>
          <a:bodyPr wrap="square" rtlCol="0">
            <a:spAutoFit/>
          </a:bodyPr>
          <a:lstStyle/>
          <a:p>
            <a:pPr algn="ctr"/>
            <a:r>
              <a:rPr lang="es-MX" sz="2800" b="1" dirty="0" smtClean="0"/>
              <a:t>Proceso de evolución del área laboral</a:t>
            </a:r>
            <a:endParaRPr lang="es-MX" sz="2800" b="1" dirty="0"/>
          </a:p>
        </p:txBody>
      </p:sp>
    </p:spTree>
    <p:extLst>
      <p:ext uri="{BB962C8B-B14F-4D97-AF65-F5344CB8AC3E}">
        <p14:creationId xmlns:p14="http://schemas.microsoft.com/office/powerpoint/2010/main" val="246662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smtClean="0"/>
              <a:t>Habilidades adaptativas</a:t>
            </a:r>
            <a:endParaRPr lang="es-ES" sz="3200" dirty="0"/>
          </a:p>
        </p:txBody>
      </p:sp>
      <p:sp>
        <p:nvSpPr>
          <p:cNvPr id="3" name="Marcador de contenido 2"/>
          <p:cNvSpPr>
            <a:spLocks noGrp="1"/>
          </p:cNvSpPr>
          <p:nvPr>
            <p:ph idx="1"/>
          </p:nvPr>
        </p:nvSpPr>
        <p:spPr>
          <a:xfrm>
            <a:off x="447074" y="2230928"/>
            <a:ext cx="11243257" cy="4128929"/>
          </a:xfrm>
        </p:spPr>
        <p:txBody>
          <a:bodyPr>
            <a:normAutofit lnSpcReduction="10000"/>
          </a:bodyPr>
          <a:lstStyle/>
          <a:p>
            <a:r>
              <a:rPr lang="es-MX" dirty="0" smtClean="0"/>
              <a:t> Conducta adaptativa es el conjunto de habilidades conceptuales, sociales y prácticas que han sido aprendidas por las personas para funcionar en su </a:t>
            </a:r>
            <a:r>
              <a:rPr lang="es-MX" dirty="0"/>
              <a:t>v</a:t>
            </a:r>
            <a:r>
              <a:rPr lang="es-MX" dirty="0" smtClean="0"/>
              <a:t>ida diaria (</a:t>
            </a:r>
            <a:r>
              <a:rPr lang="es-MX" dirty="0" err="1" smtClean="0"/>
              <a:t>Luckasson</a:t>
            </a:r>
            <a:r>
              <a:rPr lang="es-MX" dirty="0" smtClean="0"/>
              <a:t> y cols., 2002).</a:t>
            </a:r>
          </a:p>
          <a:p>
            <a:endParaRPr lang="es-MX" dirty="0" smtClean="0"/>
          </a:p>
          <a:p>
            <a:endParaRPr lang="es-MX" dirty="0"/>
          </a:p>
          <a:p>
            <a:endParaRPr lang="es-MX" dirty="0" smtClean="0"/>
          </a:p>
          <a:p>
            <a:endParaRPr lang="es-MX" dirty="0" smtClean="0"/>
          </a:p>
          <a:p>
            <a:endParaRPr lang="es-MX" dirty="0"/>
          </a:p>
          <a:p>
            <a:r>
              <a:rPr lang="es-MX" dirty="0" smtClean="0"/>
              <a:t>Las </a:t>
            </a:r>
            <a:r>
              <a:rPr lang="es-MX" dirty="0"/>
              <a:t>habilidades básicas de desarrollo personal y social son una condición indispensable a fomentar para conseguir que las personas con discapacidad intelectual puedan llevar una vida plena lo más normalizada posible bajo los principios de integración, comprensibilidad y diversidad. Por ello, </a:t>
            </a:r>
            <a:r>
              <a:rPr lang="es-MX" u="sng" dirty="0"/>
              <a:t>la autonomía personal</a:t>
            </a:r>
            <a:r>
              <a:rPr lang="es-MX" dirty="0"/>
              <a:t>, debe ser una capacidad a desarrollar por </a:t>
            </a:r>
            <a:r>
              <a:rPr lang="es-MX" dirty="0" smtClean="0"/>
              <a:t>todas las personas </a:t>
            </a:r>
            <a:r>
              <a:rPr lang="es-MX" dirty="0"/>
              <a:t>con discapacidad intelectual, </a:t>
            </a:r>
            <a:r>
              <a:rPr lang="es-MX" u="sng" dirty="0"/>
              <a:t>posibilitándoles llevar a cabo una vida más independiente.</a:t>
            </a:r>
          </a:p>
          <a:p>
            <a:pPr marL="0" indent="0">
              <a:buNone/>
            </a:pPr>
            <a:endParaRPr lang="es-MX" dirty="0"/>
          </a:p>
        </p:txBody>
      </p:sp>
      <p:sp>
        <p:nvSpPr>
          <p:cNvPr id="4" name="3 CuadroTexto"/>
          <p:cNvSpPr txBox="1"/>
          <p:nvPr/>
        </p:nvSpPr>
        <p:spPr>
          <a:xfrm>
            <a:off x="1364776" y="3248167"/>
            <a:ext cx="2361063" cy="1323439"/>
          </a:xfrm>
          <a:prstGeom prst="rect">
            <a:avLst/>
          </a:prstGeom>
          <a:noFill/>
        </p:spPr>
        <p:txBody>
          <a:bodyPr wrap="square" rtlCol="0">
            <a:spAutoFit/>
          </a:bodyPr>
          <a:lstStyle/>
          <a:p>
            <a:pPr algn="ctr"/>
            <a:r>
              <a:rPr lang="es-MX" sz="1600" dirty="0" smtClean="0"/>
              <a:t>Conceptuales:</a:t>
            </a:r>
          </a:p>
          <a:p>
            <a:r>
              <a:rPr lang="es-MX" sz="1600" dirty="0" smtClean="0"/>
              <a:t>Lenguaje, lectura, escritura, concepto de dinero, autodirección</a:t>
            </a:r>
            <a:endParaRPr lang="es-MX" sz="1600" dirty="0"/>
          </a:p>
        </p:txBody>
      </p:sp>
      <p:sp>
        <p:nvSpPr>
          <p:cNvPr id="5" name="4 CuadroTexto"/>
          <p:cNvSpPr txBox="1"/>
          <p:nvPr/>
        </p:nvSpPr>
        <p:spPr>
          <a:xfrm>
            <a:off x="4888172" y="3250441"/>
            <a:ext cx="2361063" cy="1323439"/>
          </a:xfrm>
          <a:prstGeom prst="rect">
            <a:avLst/>
          </a:prstGeom>
          <a:noFill/>
        </p:spPr>
        <p:txBody>
          <a:bodyPr wrap="square" rtlCol="0">
            <a:spAutoFit/>
          </a:bodyPr>
          <a:lstStyle/>
          <a:p>
            <a:pPr algn="ctr"/>
            <a:r>
              <a:rPr lang="es-MX" sz="1600" dirty="0" smtClean="0"/>
              <a:t>Sociales:</a:t>
            </a:r>
          </a:p>
          <a:p>
            <a:r>
              <a:rPr lang="es-MX" sz="1600" dirty="0" smtClean="0"/>
              <a:t>Autoestima, responsabilidad, credulidad, seguir reglas, etc.</a:t>
            </a:r>
            <a:endParaRPr lang="es-MX" sz="1600" dirty="0"/>
          </a:p>
        </p:txBody>
      </p:sp>
      <p:sp>
        <p:nvSpPr>
          <p:cNvPr id="6" name="5 CuadroTexto"/>
          <p:cNvSpPr txBox="1"/>
          <p:nvPr/>
        </p:nvSpPr>
        <p:spPr>
          <a:xfrm>
            <a:off x="8138614" y="3371277"/>
            <a:ext cx="2361063" cy="1077218"/>
          </a:xfrm>
          <a:prstGeom prst="rect">
            <a:avLst/>
          </a:prstGeom>
          <a:noFill/>
        </p:spPr>
        <p:txBody>
          <a:bodyPr wrap="square" rtlCol="0">
            <a:spAutoFit/>
          </a:bodyPr>
          <a:lstStyle/>
          <a:p>
            <a:pPr algn="ctr"/>
            <a:r>
              <a:rPr lang="es-MX" sz="1600" dirty="0" smtClean="0"/>
              <a:t>Prácticas:</a:t>
            </a:r>
          </a:p>
          <a:p>
            <a:r>
              <a:rPr lang="es-MX" sz="1600" dirty="0" smtClean="0"/>
              <a:t>Actividades de vida diaria, habilidades ocupacionales.</a:t>
            </a:r>
            <a:endParaRPr lang="es-MX" sz="1600" dirty="0"/>
          </a:p>
        </p:txBody>
      </p:sp>
    </p:spTree>
    <p:extLst>
      <p:ext uri="{BB962C8B-B14F-4D97-AF65-F5344CB8AC3E}">
        <p14:creationId xmlns:p14="http://schemas.microsoft.com/office/powerpoint/2010/main" val="219475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Habilidades adaptativas</a:t>
            </a:r>
            <a:endParaRPr lang="es-MX" dirty="0"/>
          </a:p>
        </p:txBody>
      </p:sp>
      <p:pic>
        <p:nvPicPr>
          <p:cNvPr id="4" name="3 Marcador de contenido"/>
          <p:cNvPicPr>
            <a:picLocks noGrp="1" noChangeAspect="1"/>
          </p:cNvPicPr>
          <p:nvPr>
            <p:ph idx="1"/>
          </p:nvPr>
        </p:nvPicPr>
        <p:blipFill rotWithShape="1">
          <a:blip r:embed="rId2">
            <a:extLst>
              <a:ext uri="{28A0092B-C50C-407E-A947-70E740481C1C}">
                <a14:useLocalDpi xmlns:a14="http://schemas.microsoft.com/office/drawing/2010/main" val="0"/>
              </a:ext>
            </a:extLst>
          </a:blip>
          <a:srcRect l="11820" t="26255" r="22938" b="7667"/>
          <a:stretch/>
        </p:blipFill>
        <p:spPr>
          <a:xfrm>
            <a:off x="5557836" y="1873862"/>
            <a:ext cx="6086476" cy="4623379"/>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4" y="2400299"/>
            <a:ext cx="4533901" cy="3400426"/>
          </a:xfrm>
          <a:prstGeom prst="rect">
            <a:avLst/>
          </a:prstGeom>
        </p:spPr>
      </p:pic>
    </p:spTree>
    <p:extLst>
      <p:ext uri="{BB962C8B-B14F-4D97-AF65-F5344CB8AC3E}">
        <p14:creationId xmlns:p14="http://schemas.microsoft.com/office/powerpoint/2010/main" val="586679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221762" y="770937"/>
            <a:ext cx="9669887" cy="849312"/>
          </a:xfrm>
        </p:spPr>
        <p:txBody>
          <a:bodyPr>
            <a:noAutofit/>
          </a:bodyPr>
          <a:lstStyle/>
          <a:p>
            <a:pPr algn="ctr" eaLnBrk="1" hangingPunct="1">
              <a:defRPr/>
            </a:pPr>
            <a:r>
              <a:rPr lang="es-ES_tradnl" sz="3200" b="1" dirty="0" smtClean="0"/>
              <a:t>Estructura de los contenidos del área laboral</a:t>
            </a:r>
            <a:endParaRPr lang="es-ES" sz="3200" b="1" dirty="0"/>
          </a:p>
        </p:txBody>
      </p:sp>
      <p:sp>
        <p:nvSpPr>
          <p:cNvPr id="25603" name="Rectangle 3"/>
          <p:cNvSpPr>
            <a:spLocks noGrp="1" noChangeArrowheads="1"/>
          </p:cNvSpPr>
          <p:nvPr>
            <p:ph idx="1"/>
          </p:nvPr>
        </p:nvSpPr>
        <p:spPr>
          <a:xfrm>
            <a:off x="409433" y="2306472"/>
            <a:ext cx="11368585" cy="4326147"/>
          </a:xfrm>
        </p:spPr>
        <p:txBody>
          <a:bodyPr>
            <a:normAutofit/>
          </a:bodyPr>
          <a:lstStyle/>
          <a:p>
            <a:pPr algn="ctr" eaLnBrk="1" hangingPunct="1">
              <a:lnSpc>
                <a:spcPct val="90000"/>
              </a:lnSpc>
              <a:buFont typeface="Wingdings" pitchFamily="2" charset="2"/>
              <a:buNone/>
              <a:defRPr/>
            </a:pPr>
            <a:r>
              <a:rPr lang="es-ES" sz="2000" u="sng" dirty="0" smtClean="0">
                <a:solidFill>
                  <a:schemeClr val="tx1"/>
                </a:solidFill>
              </a:rPr>
              <a:t>Módulos de aprendizaje</a:t>
            </a:r>
          </a:p>
          <a:p>
            <a:pPr algn="just" eaLnBrk="1" hangingPunct="1">
              <a:lnSpc>
                <a:spcPct val="90000"/>
              </a:lnSpc>
              <a:defRPr/>
            </a:pPr>
            <a:r>
              <a:rPr lang="es-ES" sz="2400" b="1" dirty="0" smtClean="0">
                <a:solidFill>
                  <a:schemeClr val="tx1"/>
                </a:solidFill>
              </a:rPr>
              <a:t>  </a:t>
            </a:r>
            <a:r>
              <a:rPr lang="es-ES" sz="2400" b="1" dirty="0">
                <a:solidFill>
                  <a:schemeClr val="tx1"/>
                </a:solidFill>
              </a:rPr>
              <a:t>Modulo </a:t>
            </a:r>
            <a:r>
              <a:rPr lang="es-ES" sz="2400" b="1" dirty="0" smtClean="0">
                <a:solidFill>
                  <a:schemeClr val="tx1"/>
                </a:solidFill>
              </a:rPr>
              <a:t>1</a:t>
            </a:r>
            <a:r>
              <a:rPr lang="es-ES" sz="2400" b="1" dirty="0">
                <a:solidFill>
                  <a:schemeClr val="tx1"/>
                </a:solidFill>
              </a:rPr>
              <a:t>:</a:t>
            </a:r>
            <a:r>
              <a:rPr lang="es-ES" sz="2400" dirty="0">
                <a:solidFill>
                  <a:schemeClr val="tx1"/>
                </a:solidFill>
              </a:rPr>
              <a:t>  </a:t>
            </a:r>
            <a:r>
              <a:rPr lang="es-ES" sz="2400" dirty="0" smtClean="0">
                <a:solidFill>
                  <a:schemeClr val="tx1"/>
                </a:solidFill>
              </a:rPr>
              <a:t>	Hábitos </a:t>
            </a:r>
            <a:r>
              <a:rPr lang="es-ES" sz="2400" dirty="0">
                <a:solidFill>
                  <a:schemeClr val="tx1"/>
                </a:solidFill>
              </a:rPr>
              <a:t>de independencia personal       </a:t>
            </a:r>
          </a:p>
          <a:p>
            <a:pPr algn="just" eaLnBrk="1" hangingPunct="1">
              <a:lnSpc>
                <a:spcPct val="90000"/>
              </a:lnSpc>
              <a:buFont typeface="Wingdings" pitchFamily="2" charset="2"/>
              <a:buNone/>
              <a:defRPr/>
            </a:pPr>
            <a:r>
              <a:rPr lang="es-ES" sz="2400" dirty="0">
                <a:solidFill>
                  <a:schemeClr val="tx1"/>
                </a:solidFill>
              </a:rPr>
              <a:t>                       </a:t>
            </a:r>
            <a:r>
              <a:rPr lang="es-ES" sz="2400" dirty="0" smtClean="0">
                <a:solidFill>
                  <a:schemeClr val="tx1"/>
                </a:solidFill>
              </a:rPr>
              <a:t>	y </a:t>
            </a:r>
            <a:r>
              <a:rPr lang="es-ES" sz="2400" dirty="0">
                <a:solidFill>
                  <a:schemeClr val="tx1"/>
                </a:solidFill>
              </a:rPr>
              <a:t>social</a:t>
            </a:r>
          </a:p>
          <a:p>
            <a:pPr algn="just" eaLnBrk="1" hangingPunct="1">
              <a:lnSpc>
                <a:spcPct val="90000"/>
              </a:lnSpc>
              <a:defRPr/>
            </a:pPr>
            <a:r>
              <a:rPr lang="es-ES" sz="2400" b="1" dirty="0">
                <a:solidFill>
                  <a:schemeClr val="tx1"/>
                </a:solidFill>
              </a:rPr>
              <a:t>  </a:t>
            </a:r>
            <a:r>
              <a:rPr lang="es-ES" sz="2400" b="1" dirty="0" smtClean="0">
                <a:solidFill>
                  <a:schemeClr val="tx1"/>
                </a:solidFill>
              </a:rPr>
              <a:t>Modulo </a:t>
            </a:r>
            <a:r>
              <a:rPr lang="es-ES" sz="2400" b="1" dirty="0">
                <a:solidFill>
                  <a:schemeClr val="tx1"/>
                </a:solidFill>
              </a:rPr>
              <a:t>2:</a:t>
            </a:r>
            <a:r>
              <a:rPr lang="es-ES" sz="2400" dirty="0">
                <a:solidFill>
                  <a:schemeClr val="tx1"/>
                </a:solidFill>
              </a:rPr>
              <a:t> </a:t>
            </a:r>
            <a:r>
              <a:rPr lang="es-ES" sz="2400" dirty="0" smtClean="0">
                <a:solidFill>
                  <a:schemeClr val="tx1"/>
                </a:solidFill>
              </a:rPr>
              <a:t>	Crecimiento </a:t>
            </a:r>
            <a:r>
              <a:rPr lang="es-ES" sz="2400" dirty="0">
                <a:solidFill>
                  <a:schemeClr val="tx1"/>
                </a:solidFill>
              </a:rPr>
              <a:t>personal y social</a:t>
            </a:r>
          </a:p>
          <a:p>
            <a:pPr algn="just" eaLnBrk="1" hangingPunct="1">
              <a:lnSpc>
                <a:spcPct val="90000"/>
              </a:lnSpc>
              <a:defRPr/>
            </a:pPr>
            <a:r>
              <a:rPr lang="es-ES" sz="2400" b="1" dirty="0">
                <a:solidFill>
                  <a:schemeClr val="tx1"/>
                </a:solidFill>
              </a:rPr>
              <a:t>  Modulo </a:t>
            </a:r>
            <a:r>
              <a:rPr lang="es-ES" sz="2400" b="1" dirty="0" smtClean="0">
                <a:solidFill>
                  <a:schemeClr val="tx1"/>
                </a:solidFill>
              </a:rPr>
              <a:t>3:</a:t>
            </a:r>
            <a:r>
              <a:rPr lang="es-ES" sz="2400" dirty="0" smtClean="0">
                <a:solidFill>
                  <a:schemeClr val="tx1"/>
                </a:solidFill>
              </a:rPr>
              <a:t>	Enseñanza de habilidades prácticas 	dentro la escuela</a:t>
            </a:r>
          </a:p>
          <a:p>
            <a:pPr algn="just" eaLnBrk="1" hangingPunct="1">
              <a:lnSpc>
                <a:spcPct val="90000"/>
              </a:lnSpc>
              <a:defRPr/>
            </a:pPr>
            <a:r>
              <a:rPr lang="es-ES" sz="2400" dirty="0" smtClean="0">
                <a:solidFill>
                  <a:schemeClr val="tx1"/>
                </a:solidFill>
              </a:rPr>
              <a:t> </a:t>
            </a:r>
            <a:r>
              <a:rPr lang="es-ES" sz="2400" b="1" dirty="0" smtClean="0">
                <a:solidFill>
                  <a:schemeClr val="tx1"/>
                </a:solidFill>
              </a:rPr>
              <a:t>Modulo  4: 	</a:t>
            </a:r>
            <a:r>
              <a:rPr lang="es-ES" sz="2400" dirty="0" smtClean="0">
                <a:solidFill>
                  <a:schemeClr val="tx1"/>
                </a:solidFill>
              </a:rPr>
              <a:t>Aplicación y consolidación de habilidades sociales en la </a:t>
            </a:r>
            <a:r>
              <a:rPr lang="es-ES" sz="2400" dirty="0">
                <a:solidFill>
                  <a:schemeClr val="tx1"/>
                </a:solidFill>
              </a:rPr>
              <a:t>	</a:t>
            </a:r>
            <a:r>
              <a:rPr lang="es-ES" sz="2400" dirty="0" smtClean="0">
                <a:solidFill>
                  <a:schemeClr val="tx1"/>
                </a:solidFill>
              </a:rPr>
              <a:t>					comunidad</a:t>
            </a:r>
          </a:p>
          <a:p>
            <a:pPr algn="just" eaLnBrk="1" hangingPunct="1">
              <a:lnSpc>
                <a:spcPct val="90000"/>
              </a:lnSpc>
              <a:defRPr/>
            </a:pPr>
            <a:r>
              <a:rPr lang="es-ES" sz="2400" b="1" dirty="0" smtClean="0">
                <a:solidFill>
                  <a:schemeClr val="tx1"/>
                </a:solidFill>
              </a:rPr>
              <a:t>  </a:t>
            </a:r>
            <a:r>
              <a:rPr lang="es-ES" sz="2400" b="1" dirty="0">
                <a:solidFill>
                  <a:schemeClr val="tx1"/>
                </a:solidFill>
              </a:rPr>
              <a:t>Modulo  </a:t>
            </a:r>
            <a:r>
              <a:rPr lang="es-ES" sz="2400" b="1" dirty="0" smtClean="0">
                <a:solidFill>
                  <a:schemeClr val="tx1"/>
                </a:solidFill>
              </a:rPr>
              <a:t>5:	</a:t>
            </a:r>
            <a:r>
              <a:rPr lang="es-ES" sz="2400" dirty="0" smtClean="0">
                <a:solidFill>
                  <a:schemeClr val="tx1"/>
                </a:solidFill>
              </a:rPr>
              <a:t>Prácticas laborales supervisadas</a:t>
            </a:r>
            <a:endParaRPr lang="es-ES" sz="2400" dirty="0">
              <a:solidFill>
                <a:schemeClr val="tx1"/>
              </a:solidFill>
            </a:endParaRPr>
          </a:p>
          <a:p>
            <a:pPr algn="just" eaLnBrk="1" hangingPunct="1">
              <a:lnSpc>
                <a:spcPct val="90000"/>
              </a:lnSpc>
              <a:defRPr/>
            </a:pPr>
            <a:r>
              <a:rPr lang="es-ES" sz="2400" b="1" dirty="0">
                <a:solidFill>
                  <a:schemeClr val="tx1"/>
                </a:solidFill>
              </a:rPr>
              <a:t>  Modulo </a:t>
            </a:r>
            <a:r>
              <a:rPr lang="es-ES" sz="2400" b="1" dirty="0" smtClean="0">
                <a:solidFill>
                  <a:schemeClr val="tx1"/>
                </a:solidFill>
              </a:rPr>
              <a:t> </a:t>
            </a:r>
            <a:r>
              <a:rPr lang="es-ES" sz="2400" b="1" dirty="0">
                <a:solidFill>
                  <a:schemeClr val="tx1"/>
                </a:solidFill>
              </a:rPr>
              <a:t>6:</a:t>
            </a:r>
            <a:r>
              <a:rPr lang="es-ES" sz="2400" dirty="0">
                <a:solidFill>
                  <a:schemeClr val="tx1"/>
                </a:solidFill>
              </a:rPr>
              <a:t> </a:t>
            </a:r>
            <a:r>
              <a:rPr lang="es-ES" sz="2400" dirty="0" smtClean="0">
                <a:solidFill>
                  <a:schemeClr val="tx1"/>
                </a:solidFill>
              </a:rPr>
              <a:t>	Inclusión </a:t>
            </a:r>
            <a:r>
              <a:rPr lang="es-ES" sz="2400" dirty="0">
                <a:solidFill>
                  <a:schemeClr val="tx1"/>
                </a:solidFill>
              </a:rPr>
              <a:t>laboral.</a:t>
            </a:r>
          </a:p>
        </p:txBody>
      </p:sp>
    </p:spTree>
    <p:extLst>
      <p:ext uri="{BB962C8B-B14F-4D97-AF65-F5344CB8AC3E}">
        <p14:creationId xmlns:p14="http://schemas.microsoft.com/office/powerpoint/2010/main" val="2923172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028410" y="583679"/>
            <a:ext cx="7288019" cy="1347764"/>
          </a:xfrm>
        </p:spPr>
        <p:txBody>
          <a:bodyPr>
            <a:noAutofit/>
          </a:bodyPr>
          <a:lstStyle/>
          <a:p>
            <a:pPr>
              <a:defRPr/>
            </a:pPr>
            <a:r>
              <a:rPr lang="es-ES" sz="2800" dirty="0">
                <a:solidFill>
                  <a:schemeClr val="accent1"/>
                </a:solidFill>
              </a:rPr>
              <a:t>Modulo  1: </a:t>
            </a:r>
            <a:r>
              <a:rPr lang="es-ES" sz="2800" dirty="0" smtClean="0">
                <a:solidFill>
                  <a:schemeClr val="accent1"/>
                </a:solidFill>
              </a:rPr>
              <a:t/>
            </a:r>
            <a:br>
              <a:rPr lang="es-ES" sz="2800" dirty="0" smtClean="0">
                <a:solidFill>
                  <a:schemeClr val="accent1"/>
                </a:solidFill>
              </a:rPr>
            </a:br>
            <a:r>
              <a:rPr lang="es-ES" sz="2800" b="1" dirty="0" smtClean="0">
                <a:solidFill>
                  <a:schemeClr val="accent1"/>
                </a:solidFill>
              </a:rPr>
              <a:t>Hábitos </a:t>
            </a:r>
            <a:r>
              <a:rPr lang="es-ES" sz="2800" b="1" dirty="0">
                <a:solidFill>
                  <a:schemeClr val="accent1"/>
                </a:solidFill>
              </a:rPr>
              <a:t>de independencia personal </a:t>
            </a:r>
            <a:r>
              <a:rPr lang="es-ES" sz="2800" b="1" dirty="0" smtClean="0">
                <a:solidFill>
                  <a:schemeClr val="accent1"/>
                </a:solidFill>
              </a:rPr>
              <a:t>y </a:t>
            </a:r>
            <a:r>
              <a:rPr lang="es-ES" sz="2800" b="1" dirty="0">
                <a:solidFill>
                  <a:schemeClr val="accent1"/>
                </a:solidFill>
              </a:rPr>
              <a:t>social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462869" y="1859072"/>
            <a:ext cx="6400801" cy="2049665"/>
          </a:xfrm>
        </p:spPr>
        <p:txBody>
          <a:bodyPr>
            <a:normAutofit/>
          </a:bodyPr>
          <a:lstStyle/>
          <a:p>
            <a:pPr>
              <a:buNone/>
            </a:pPr>
            <a:r>
              <a:rPr lang="es-ES" altLang="es-ES" b="1" dirty="0" smtClean="0">
                <a:solidFill>
                  <a:schemeClr val="tx1"/>
                </a:solidFill>
              </a:rPr>
              <a:t>	OBJETIVO</a:t>
            </a:r>
          </a:p>
          <a:p>
            <a:pPr>
              <a:buNone/>
            </a:pPr>
            <a:r>
              <a:rPr lang="es-ES" altLang="es-ES" dirty="0" smtClean="0">
                <a:solidFill>
                  <a:schemeClr val="tx1"/>
                </a:solidFill>
              </a:rPr>
              <a:t>   	Desarrollar en los participantes hábitos de independencia personal y social, a partir de un proceso de  educación permanente  y sistemático que posibilite mayores recursos para su inclusión en la comunidad</a:t>
            </a:r>
            <a:r>
              <a:rPr lang="es-ES" altLang="es-ES" dirty="0" smtClean="0"/>
              <a:t>.</a:t>
            </a:r>
          </a:p>
          <a:p>
            <a:endParaRPr lang="es-ES" dirty="0"/>
          </a:p>
        </p:txBody>
      </p:sp>
      <p:sp>
        <p:nvSpPr>
          <p:cNvPr id="4" name="Marcador de contenido 2"/>
          <p:cNvSpPr txBox="1">
            <a:spLocks/>
          </p:cNvSpPr>
          <p:nvPr/>
        </p:nvSpPr>
        <p:spPr>
          <a:xfrm>
            <a:off x="7389715" y="2543576"/>
            <a:ext cx="4521558" cy="415987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300" b="1" dirty="0" smtClean="0"/>
              <a:t>Contenido</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Higiene personal       </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Presentación personal </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Etiqueta y protocolo    </a:t>
            </a:r>
          </a:p>
          <a:p>
            <a:pPr>
              <a:lnSpc>
                <a:spcPct val="80000"/>
              </a:lnSpc>
            </a:pPr>
            <a:r>
              <a:rPr lang="es-ES" altLang="es-ES" sz="2300" dirty="0" smtClean="0">
                <a:latin typeface="Times New Roman" panose="02020603050405020304" pitchFamily="18" charset="0"/>
                <a:cs typeface="Times New Roman" panose="02020603050405020304" pitchFamily="18" charset="0"/>
              </a:rPr>
              <a:t>Vida en el hogar</a:t>
            </a:r>
            <a:r>
              <a:rPr lang="es-ES" altLang="es-ES" sz="2300" dirty="0" smtClean="0">
                <a:solidFill>
                  <a:schemeClr val="tx1"/>
                </a:solidFill>
                <a:latin typeface="Times New Roman" panose="02020603050405020304" pitchFamily="18" charset="0"/>
                <a:cs typeface="Times New Roman" panose="02020603050405020304" pitchFamily="18" charset="0"/>
              </a:rPr>
              <a:t>    </a:t>
            </a:r>
            <a:r>
              <a:rPr lang="es-ES" altLang="es-ES" sz="2300" b="1" dirty="0" smtClean="0">
                <a:solidFill>
                  <a:srgbClr val="000000"/>
                </a:solidFill>
                <a:latin typeface="Times New Roman" panose="02020603050405020304" pitchFamily="18" charset="0"/>
              </a:rPr>
              <a:t>            </a:t>
            </a:r>
          </a:p>
          <a:p>
            <a:pPr>
              <a:lnSpc>
                <a:spcPct val="80000"/>
              </a:lnSpc>
            </a:pPr>
            <a:r>
              <a:rPr lang="es-ES" altLang="es-ES" sz="2300" dirty="0" smtClean="0">
                <a:solidFill>
                  <a:srgbClr val="000000"/>
                </a:solidFill>
                <a:latin typeface="Times New Roman" panose="02020603050405020304" pitchFamily="18" charset="0"/>
              </a:rPr>
              <a:t>Habilidades Sociales básicas</a:t>
            </a:r>
          </a:p>
          <a:p>
            <a:pPr>
              <a:lnSpc>
                <a:spcPct val="80000"/>
              </a:lnSpc>
            </a:pPr>
            <a:r>
              <a:rPr lang="es-ES" altLang="es-ES" sz="2300" dirty="0" smtClean="0">
                <a:solidFill>
                  <a:srgbClr val="000000"/>
                </a:solidFill>
                <a:latin typeface="Times New Roman" panose="02020603050405020304" pitchFamily="18" charset="0"/>
              </a:rPr>
              <a:t>Salud y seguridad</a:t>
            </a:r>
          </a:p>
          <a:p>
            <a:pPr>
              <a:lnSpc>
                <a:spcPct val="80000"/>
              </a:lnSpc>
            </a:pPr>
            <a:r>
              <a:rPr lang="es-ES" altLang="es-ES" sz="2300" dirty="0" smtClean="0">
                <a:solidFill>
                  <a:srgbClr val="000000"/>
                </a:solidFill>
                <a:latin typeface="Times New Roman" panose="02020603050405020304" pitchFamily="18" charset="0"/>
              </a:rPr>
              <a:t>Habilidades académicas funcionales </a:t>
            </a:r>
          </a:p>
          <a:p>
            <a:pPr>
              <a:lnSpc>
                <a:spcPct val="80000"/>
              </a:lnSpc>
            </a:pPr>
            <a:r>
              <a:rPr lang="es-ES" altLang="es-ES" sz="2300" dirty="0" smtClean="0">
                <a:solidFill>
                  <a:schemeClr val="tx1"/>
                </a:solidFill>
                <a:latin typeface="Times New Roman" panose="02020603050405020304" pitchFamily="18" charset="0"/>
              </a:rPr>
              <a:t>Habilidades conversacionales básicas y avanzadas</a:t>
            </a:r>
          </a:p>
          <a:p>
            <a:pPr>
              <a:lnSpc>
                <a:spcPct val="80000"/>
              </a:lnSpc>
            </a:pPr>
            <a:r>
              <a:rPr lang="es-ES" altLang="es-ES" sz="2300" dirty="0" smtClean="0">
                <a:solidFill>
                  <a:schemeClr val="tx1"/>
                </a:solidFill>
                <a:latin typeface="Times New Roman" panose="02020603050405020304" pitchFamily="18" charset="0"/>
              </a:rPr>
              <a:t>Organización temporal </a:t>
            </a: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16714" r="11549"/>
          <a:stretch/>
        </p:blipFill>
        <p:spPr>
          <a:xfrm rot="5400000">
            <a:off x="4633710" y="4210407"/>
            <a:ext cx="2794715" cy="2191375"/>
          </a:xfrm>
          <a:prstGeom prst="rect">
            <a:avLst/>
          </a:prstGeom>
          <a:ln>
            <a:noFill/>
          </a:ln>
          <a:effectLst>
            <a:softEdge rad="112500"/>
          </a:effectLst>
        </p:spPr>
      </p:pic>
      <p:pic>
        <p:nvPicPr>
          <p:cNvPr id="6" name="Imagen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09820" y="4080679"/>
            <a:ext cx="3962600" cy="2228963"/>
          </a:xfrm>
          <a:prstGeom prst="rect">
            <a:avLst/>
          </a:prstGeom>
          <a:ln>
            <a:noFill/>
          </a:ln>
          <a:effectLst>
            <a:softEdge rad="112500"/>
          </a:effectLst>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25880" t="12395" r="7253" b="4038"/>
          <a:stretch/>
        </p:blipFill>
        <p:spPr>
          <a:xfrm>
            <a:off x="8181012" y="368010"/>
            <a:ext cx="2938964" cy="2066096"/>
          </a:xfrm>
          <a:prstGeom prst="rect">
            <a:avLst/>
          </a:prstGeom>
          <a:ln>
            <a:noFill/>
          </a:ln>
          <a:effectLst>
            <a:softEdge rad="112500"/>
          </a:effectLst>
        </p:spPr>
      </p:pic>
    </p:spTree>
    <p:extLst>
      <p:ext uri="{BB962C8B-B14F-4D97-AF65-F5344CB8AC3E}">
        <p14:creationId xmlns:p14="http://schemas.microsoft.com/office/powerpoint/2010/main" val="1488123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37525" y="570803"/>
            <a:ext cx="9975761" cy="909883"/>
          </a:xfrm>
        </p:spPr>
        <p:txBody>
          <a:bodyPr>
            <a:noAutofit/>
          </a:bodyPr>
          <a:lstStyle/>
          <a:p>
            <a:pPr>
              <a:defRPr/>
            </a:pPr>
            <a:r>
              <a:rPr lang="es-ES" sz="2800" dirty="0">
                <a:solidFill>
                  <a:schemeClr val="accent1"/>
                </a:solidFill>
              </a:rPr>
              <a:t>Modulo  </a:t>
            </a:r>
            <a:r>
              <a:rPr lang="es-ES" sz="2800" dirty="0" smtClean="0">
                <a:solidFill>
                  <a:schemeClr val="accent1"/>
                </a:solidFill>
              </a:rPr>
              <a:t>2: </a:t>
            </a:r>
            <a:br>
              <a:rPr lang="es-ES" sz="2800" dirty="0" smtClean="0">
                <a:solidFill>
                  <a:schemeClr val="accent1"/>
                </a:solidFill>
              </a:rPr>
            </a:br>
            <a:r>
              <a:rPr lang="es-ES" sz="2800" b="1" dirty="0" smtClean="0">
                <a:solidFill>
                  <a:schemeClr val="accent1"/>
                </a:solidFill>
              </a:rPr>
              <a:t>Crecimiento Personal y Social</a:t>
            </a:r>
            <a:r>
              <a:rPr lang="es-ES" sz="2400" dirty="0">
                <a:solidFill>
                  <a:schemeClr val="accent1"/>
                </a:solidFill>
              </a:rPr>
              <a:t/>
            </a:r>
            <a:br>
              <a:rPr lang="es-ES" sz="2400" dirty="0">
                <a:solidFill>
                  <a:schemeClr val="accent1"/>
                </a:solidFill>
              </a:rPr>
            </a:br>
            <a:endParaRPr lang="es-ES" sz="2400" dirty="0">
              <a:solidFill>
                <a:schemeClr val="accent1"/>
              </a:solidFill>
            </a:endParaRPr>
          </a:p>
        </p:txBody>
      </p:sp>
      <p:sp>
        <p:nvSpPr>
          <p:cNvPr id="3" name="Marcador de contenido 2"/>
          <p:cNvSpPr>
            <a:spLocks noGrp="1"/>
          </p:cNvSpPr>
          <p:nvPr>
            <p:ph idx="1"/>
          </p:nvPr>
        </p:nvSpPr>
        <p:spPr>
          <a:xfrm>
            <a:off x="937193" y="1372658"/>
            <a:ext cx="10412569" cy="1506827"/>
          </a:xfrm>
        </p:spPr>
        <p:txBody>
          <a:bodyPr>
            <a:normAutofit/>
          </a:bodyPr>
          <a:lstStyle/>
          <a:p>
            <a:pPr>
              <a:buNone/>
            </a:pPr>
            <a:r>
              <a:rPr lang="es-ES" altLang="es-ES" b="1" dirty="0" smtClean="0">
                <a:solidFill>
                  <a:schemeClr val="tx1"/>
                </a:solidFill>
              </a:rPr>
              <a:t>	OBJETIVO</a:t>
            </a:r>
          </a:p>
          <a:p>
            <a:pPr>
              <a:buNone/>
            </a:pPr>
            <a:r>
              <a:rPr lang="es-ES" altLang="es-ES" dirty="0" smtClean="0">
                <a:solidFill>
                  <a:schemeClr val="tx1"/>
                </a:solidFill>
              </a:rPr>
              <a:t>   	Desarrollar en los participantes  un crecimiento personal y social  que incremente su valía personal  y les permita  responder de manera asertiva a diferentes situaciones de su vida cotidiana.</a:t>
            </a:r>
          </a:p>
          <a:p>
            <a:pPr>
              <a:buNone/>
            </a:pPr>
            <a:endParaRPr lang="es-ES" dirty="0"/>
          </a:p>
        </p:txBody>
      </p:sp>
      <p:sp>
        <p:nvSpPr>
          <p:cNvPr id="4" name="Marcador de contenido 2"/>
          <p:cNvSpPr txBox="1">
            <a:spLocks/>
          </p:cNvSpPr>
          <p:nvPr/>
        </p:nvSpPr>
        <p:spPr>
          <a:xfrm>
            <a:off x="2214093" y="2975019"/>
            <a:ext cx="3375337" cy="378638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Arial" panose="020B0604020202020204" pitchFamily="34" charset="0"/>
              <a:buNone/>
            </a:pPr>
            <a:r>
              <a:rPr lang="es-ES" altLang="es-ES" sz="2300" b="1" dirty="0" smtClean="0"/>
              <a:t>Contenido</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Habilidades de comunicación</a:t>
            </a:r>
          </a:p>
          <a:p>
            <a:pPr>
              <a:lnSpc>
                <a:spcPct val="80000"/>
              </a:lnSpc>
            </a:pPr>
            <a:r>
              <a:rPr lang="es-ES" altLang="es-ES" sz="2300" dirty="0" smtClean="0">
                <a:latin typeface="Times New Roman" panose="02020603050405020304" pitchFamily="18" charset="0"/>
                <a:cs typeface="Times New Roman" panose="02020603050405020304" pitchFamily="18" charset="0"/>
              </a:rPr>
              <a:t>Autoconcepto</a:t>
            </a:r>
          </a:p>
          <a:p>
            <a:pPr>
              <a:lnSpc>
                <a:spcPct val="80000"/>
              </a:lnSpc>
            </a:pPr>
            <a:r>
              <a:rPr lang="es-ES" altLang="es-ES" sz="2300" dirty="0" err="1" smtClean="0">
                <a:solidFill>
                  <a:schemeClr val="tx1"/>
                </a:solidFill>
                <a:latin typeface="Times New Roman" panose="02020603050405020304" pitchFamily="18" charset="0"/>
                <a:cs typeface="Times New Roman" panose="02020603050405020304" pitchFamily="18" charset="0"/>
              </a:rPr>
              <a:t>Autoreconocimiento</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nSpc>
                <a:spcPct val="80000"/>
              </a:lnSpc>
            </a:pPr>
            <a:r>
              <a:rPr lang="es-ES" altLang="es-ES" sz="2300" dirty="0" err="1" smtClean="0">
                <a:latin typeface="Times New Roman" panose="02020603050405020304" pitchFamily="18" charset="0"/>
                <a:cs typeface="Times New Roman" panose="02020603050405020304" pitchFamily="18" charset="0"/>
              </a:rPr>
              <a:t>Autoaceptación</a:t>
            </a:r>
            <a:endParaRPr lang="es-ES" altLang="es-ES" sz="2300" dirty="0" smtClean="0">
              <a:latin typeface="Times New Roman" panose="02020603050405020304" pitchFamily="18" charset="0"/>
              <a:cs typeface="Times New Roman" panose="02020603050405020304" pitchFamily="18" charset="0"/>
            </a:endParaRP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Autovaloración</a:t>
            </a:r>
          </a:p>
          <a:p>
            <a:pPr>
              <a:lnSpc>
                <a:spcPct val="80000"/>
              </a:lnSpc>
            </a:pPr>
            <a:r>
              <a:rPr lang="es-ES" altLang="es-ES" sz="2300" dirty="0" err="1" smtClean="0">
                <a:latin typeface="Times New Roman" panose="02020603050405020304" pitchFamily="18" charset="0"/>
                <a:cs typeface="Times New Roman" panose="02020603050405020304" pitchFamily="18" charset="0"/>
              </a:rPr>
              <a:t>Autorespeto</a:t>
            </a:r>
            <a:endParaRPr lang="es-ES" altLang="es-ES" sz="2300" dirty="0" smtClean="0">
              <a:latin typeface="Times New Roman" panose="02020603050405020304" pitchFamily="18" charset="0"/>
              <a:cs typeface="Times New Roman" panose="02020603050405020304" pitchFamily="18" charset="0"/>
            </a:endParaRPr>
          </a:p>
          <a:p>
            <a:pPr>
              <a:lnSpc>
                <a:spcPct val="80000"/>
              </a:lnSpc>
            </a:pPr>
            <a:r>
              <a:rPr lang="es-ES" altLang="es-ES" sz="2300" dirty="0" err="1" smtClean="0">
                <a:solidFill>
                  <a:schemeClr val="tx1"/>
                </a:solidFill>
                <a:latin typeface="Times New Roman" panose="02020603050405020304" pitchFamily="18" charset="0"/>
                <a:cs typeface="Times New Roman" panose="02020603050405020304" pitchFamily="18" charset="0"/>
              </a:rPr>
              <a:t>Autosuperación</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nSpc>
                <a:spcPct val="80000"/>
              </a:lnSpc>
            </a:pPr>
            <a:r>
              <a:rPr lang="es-ES" altLang="es-ES" sz="2300" dirty="0" smtClean="0">
                <a:latin typeface="Times New Roman" panose="02020603050405020304" pitchFamily="18" charset="0"/>
                <a:cs typeface="Times New Roman" panose="02020603050405020304" pitchFamily="18" charset="0"/>
              </a:rPr>
              <a:t>Autoestima</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Valores humanos</a:t>
            </a:r>
          </a:p>
          <a:p>
            <a:pPr>
              <a:lnSpc>
                <a:spcPct val="80000"/>
              </a:lnSpc>
            </a:pPr>
            <a:r>
              <a:rPr lang="es-ES" altLang="es-ES" sz="2300" dirty="0" smtClean="0">
                <a:latin typeface="Times New Roman" panose="02020603050405020304" pitchFamily="18" charset="0"/>
                <a:cs typeface="Times New Roman" panose="02020603050405020304" pitchFamily="18" charset="0"/>
              </a:rPr>
              <a:t>Conciencia Social</a:t>
            </a:r>
          </a:p>
          <a:p>
            <a:pPr>
              <a:lnSpc>
                <a:spcPct val="80000"/>
              </a:lnSpc>
            </a:pPr>
            <a:r>
              <a:rPr lang="es-ES" altLang="es-ES" sz="2300" dirty="0" smtClean="0">
                <a:solidFill>
                  <a:schemeClr val="tx1"/>
                </a:solidFill>
                <a:latin typeface="Times New Roman" panose="02020603050405020304" pitchFamily="18" charset="0"/>
                <a:cs typeface="Times New Roman" panose="02020603050405020304" pitchFamily="18" charset="0"/>
              </a:rPr>
              <a:t>Derechos y obligaciones</a:t>
            </a:r>
          </a:p>
          <a:p>
            <a:pPr>
              <a:lnSpc>
                <a:spcPct val="80000"/>
              </a:lnSpc>
            </a:pPr>
            <a:r>
              <a:rPr lang="es-ES" altLang="es-ES" sz="2300" dirty="0" smtClean="0">
                <a:latin typeface="Times New Roman" panose="02020603050405020304" pitchFamily="18" charset="0"/>
                <a:cs typeface="Times New Roman" panose="02020603050405020304" pitchFamily="18" charset="0"/>
              </a:rPr>
              <a:t>Resolución de conflictos</a:t>
            </a:r>
            <a:endParaRPr lang="es-ES" altLang="es-ES" sz="2300" dirty="0" smtClean="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es-ES" altLang="es-ES" sz="2000" dirty="0" smtClean="0"/>
          </a:p>
          <a:p>
            <a:endParaRPr lang="es-ES" sz="2000"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3729" y="2508965"/>
            <a:ext cx="4194220" cy="2359248"/>
          </a:xfrm>
          <a:prstGeom prst="rect">
            <a:avLst/>
          </a:prstGeom>
          <a:ln>
            <a:noFill/>
          </a:ln>
          <a:effectLst>
            <a:softEdge rad="112500"/>
          </a:effectLst>
        </p:spPr>
      </p:pic>
      <p:pic>
        <p:nvPicPr>
          <p:cNvPr id="6" name="Imagen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6270" t="12817" b="9212"/>
          <a:stretch/>
        </p:blipFill>
        <p:spPr>
          <a:xfrm>
            <a:off x="6812924" y="4780516"/>
            <a:ext cx="3308403" cy="1968013"/>
          </a:xfrm>
          <a:prstGeom prst="rect">
            <a:avLst/>
          </a:prstGeom>
          <a:ln>
            <a:noFill/>
          </a:ln>
          <a:effectLst>
            <a:softEdge rad="112500"/>
          </a:effectLst>
        </p:spPr>
      </p:pic>
    </p:spTree>
    <p:extLst>
      <p:ext uri="{BB962C8B-B14F-4D97-AF65-F5344CB8AC3E}">
        <p14:creationId xmlns:p14="http://schemas.microsoft.com/office/powerpoint/2010/main" val="9158590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a de reuniones 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1099</TotalTime>
  <Words>1369</Words>
  <Application>Microsoft Office PowerPoint</Application>
  <PresentationFormat>Panorámica</PresentationFormat>
  <Paragraphs>212</Paragraphs>
  <Slides>31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Arial</vt:lpstr>
      <vt:lpstr>Calibri</vt:lpstr>
      <vt:lpstr>Century Gothic</vt:lpstr>
      <vt:lpstr>Times New Roman</vt:lpstr>
      <vt:lpstr>Wingdings</vt:lpstr>
      <vt:lpstr>Wingdings 3</vt:lpstr>
      <vt:lpstr>Sala de reuniones Ion</vt:lpstr>
      <vt:lpstr>Contenidos de aprendizaje y manejo conductual de la EIFODEC</vt:lpstr>
      <vt:lpstr>Aspectos generales del área laboral</vt:lpstr>
      <vt:lpstr>Presentación de PowerPoint</vt:lpstr>
      <vt:lpstr>Presentación de PowerPoint</vt:lpstr>
      <vt:lpstr>Habilidades adaptativas</vt:lpstr>
      <vt:lpstr>Habilidades adaptativas</vt:lpstr>
      <vt:lpstr>Estructura de los contenidos del área laboral</vt:lpstr>
      <vt:lpstr>Modulo  1:  Hábitos de independencia personal y social </vt:lpstr>
      <vt:lpstr>Modulo  2:  Crecimiento Personal y Social </vt:lpstr>
      <vt:lpstr>Modulo  3:  Enseñanza de habilidades prácticas dentro la escuela </vt:lpstr>
      <vt:lpstr>Modulo  4:  Aplicación y consolidación de habilidades en la comunidad </vt:lpstr>
      <vt:lpstr>Modulo  5:  Prácticas laborales supervisadas </vt:lpstr>
      <vt:lpstr>Modulo  6:  Inclusión laboral </vt:lpstr>
      <vt:lpstr>Presentación de PowerPoint</vt:lpstr>
      <vt:lpstr>APRENDIZAJE SIGNIFICATIVO</vt:lpstr>
      <vt:lpstr>Metodología activa participativa </vt:lpstr>
      <vt:lpstr>Presentación de PowerPoint</vt:lpstr>
      <vt:lpstr>Presentación de PowerPoint</vt:lpstr>
      <vt:lpstr>Presentación de PowerPoint</vt:lpstr>
      <vt:lpstr>Adaptaciones Curriculares</vt:lpstr>
      <vt:lpstr>Presentación de PowerPoint</vt:lpstr>
      <vt:lpstr>Presentación de PowerPoint</vt:lpstr>
      <vt:lpstr>Presentación de PowerPoint</vt:lpstr>
      <vt:lpstr>Actividades complementarias</vt:lpstr>
      <vt:lpstr>Evaluación diagnóstica de habilidades</vt:lpstr>
      <vt:lpstr>REGISTRO DE EVALUACIÓN ANTERIOR</vt:lpstr>
      <vt:lpstr>REGISTRO DE EVALUACIÓN ACTUAL</vt:lpstr>
      <vt:lpstr>Manejo conductual</vt:lpstr>
      <vt:lpstr>Presentación de PowerPoint</vt:lpstr>
      <vt:lpstr>Presentación de PowerPoint</vt:lpstr>
      <vt:lpstr>Bibliografía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COMUNICACIÓN ALTERNATIVA Y AUMENTATIVA</dc:title>
  <dc:creator>Mayra Alison Angulo Alcocer</dc:creator>
  <cp:lastModifiedBy>INTEL DUAL</cp:lastModifiedBy>
  <cp:revision>99</cp:revision>
  <dcterms:created xsi:type="dcterms:W3CDTF">2016-01-28T04:40:59Z</dcterms:created>
  <dcterms:modified xsi:type="dcterms:W3CDTF">2018-08-27T19:02:19Z</dcterms:modified>
</cp:coreProperties>
</file>