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FE9E9-50D6-4B2D-BADD-F128BDAFE9CC}" type="datetimeFigureOut">
              <a:rPr lang="es-BO" smtClean="0"/>
              <a:t>27/8/2018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90E4B-7883-4E77-8977-CEC09C6D4E63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4385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0E4B-7883-4E77-8977-CEC09C6D4E63}" type="slidenum">
              <a:rPr lang="es-BO" smtClean="0"/>
              <a:t>1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424094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0E4B-7883-4E77-8977-CEC09C6D4E63}" type="slidenum">
              <a:rPr lang="es-BO" smtClean="0"/>
              <a:t>4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6231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48D3B5-B2C1-4111-B026-6BDA2F7A5B04}" type="datetimeFigureOut">
              <a:rPr lang="es-ES" smtClean="0"/>
              <a:t>27/08/2018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BD275A-66DA-43E3-B0A7-D3857694B26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/>
          <a:stretch/>
        </p:blipFill>
        <p:spPr bwMode="auto">
          <a:xfrm>
            <a:off x="-107504" y="22626"/>
            <a:ext cx="9504040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47667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LA I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MPORTANCIA DE LA EXPRESIÓN </a:t>
            </a:r>
            <a:r>
              <a:rPr lang="es-E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CORPORAl</a:t>
            </a:r>
            <a:r>
              <a:rPr lang="es-E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y ARTÍSTICA</a:t>
            </a:r>
            <a:endParaRPr lang="es-E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7744" y="5445224"/>
            <a:ext cx="6624736" cy="100811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C000"/>
                </a:solidFill>
              </a:rPr>
              <a:t>E</a:t>
            </a:r>
            <a:r>
              <a:rPr lang="es-ES" dirty="0" smtClean="0">
                <a:solidFill>
                  <a:srgbClr val="FFC000"/>
                </a:solidFill>
              </a:rPr>
              <a:t>xpositora: Lic. Andrea </a:t>
            </a:r>
            <a:r>
              <a:rPr lang="es-ES" dirty="0" err="1" smtClean="0">
                <a:solidFill>
                  <a:srgbClr val="FFC000"/>
                </a:solidFill>
              </a:rPr>
              <a:t>Jaimes</a:t>
            </a:r>
            <a:r>
              <a:rPr lang="es-ES" smtClean="0">
                <a:solidFill>
                  <a:srgbClr val="FFC000"/>
                </a:solidFill>
              </a:rPr>
              <a:t> Gonzales</a:t>
            </a:r>
            <a:endParaRPr lang="es-ES" dirty="0" smtClean="0">
              <a:solidFill>
                <a:srgbClr val="FFC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286694"/>
            <a:ext cx="1008112" cy="9001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271" y="425211"/>
            <a:ext cx="1437930" cy="56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91C4"/>
                </a:solidFill>
              </a:rPr>
              <a:t>La Expresión </a:t>
            </a:r>
            <a:r>
              <a:rPr lang="es-ES" dirty="0">
                <a:solidFill>
                  <a:srgbClr val="0091C4"/>
                </a:solidFill>
              </a:rPr>
              <a:t>C</a:t>
            </a:r>
            <a:r>
              <a:rPr lang="es-ES" dirty="0" smtClean="0">
                <a:solidFill>
                  <a:srgbClr val="0091C4"/>
                </a:solidFill>
              </a:rPr>
              <a:t>orporal </a:t>
            </a:r>
            <a:endParaRPr lang="es-ES" dirty="0">
              <a:solidFill>
                <a:srgbClr val="0091C4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Es una disciplina que debe conseguir exteriorizar aquellos sentimientos mas internos de nosotros mismos a través de nuestro cuerpo, además tiene por  objeto la conducta motriz con la finalidad expresiva, comunicativa, en el que el cuerpo, el movimiento y el sentimiento son instrumentos básicos.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1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505475"/>
          </a:xfrm>
        </p:spPr>
        <p:txBody>
          <a:bodyPr/>
          <a:lstStyle/>
          <a:p>
            <a:pPr algn="just"/>
            <a:r>
              <a:rPr lang="es-ES" dirty="0" smtClean="0"/>
              <a:t>Esta disciplina permite encontrar por medio del estudio de la profundización del empleo del cuerpo un lenguaje propio, donde se deben de trabajar tres conceptos fundamentales, cuerpo-espacio, tiempo, para llegar a un pleno desarrollo.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63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91C4"/>
                </a:solidFill>
              </a:rPr>
              <a:t>Expresión Artística</a:t>
            </a:r>
            <a:endParaRPr lang="es-ES" dirty="0">
              <a:solidFill>
                <a:srgbClr val="0091C4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El arte pretende la exploración y expresión para encontrar aquello que no solo hace únicos a los individuos, si no que conecta con una colectividad.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Se utilizan diferentes formas de expresión como son la música las artes plásticas, la danza y el teatro.</a:t>
            </a:r>
            <a:endParaRPr lang="es-E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561263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5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9598"/>
            <a:ext cx="8352928" cy="63289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19672" y="882702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solidFill>
                  <a:srgbClr val="002060"/>
                </a:solidFill>
              </a:rPr>
              <a:t>Por naturaleza el ser humano es creador y para poder comunicar y expresar sus ideas pensamientos y sentimientos recurre a una diversidad de lenguajes que emplean diverso </a:t>
            </a:r>
            <a:r>
              <a:rPr lang="es-ES" sz="2400" dirty="0">
                <a:solidFill>
                  <a:srgbClr val="0091C4"/>
                </a:solidFill>
              </a:rPr>
              <a:t>símbolos</a:t>
            </a:r>
            <a:r>
              <a:rPr lang="es-ES" sz="2400" dirty="0">
                <a:solidFill>
                  <a:srgbClr val="002060"/>
                </a:solidFill>
              </a:rPr>
              <a:t> </a:t>
            </a:r>
            <a:r>
              <a:rPr lang="es-ES" sz="2400" dirty="0">
                <a:solidFill>
                  <a:schemeClr val="bg1"/>
                </a:solidFill>
              </a:rPr>
              <a:t>y </a:t>
            </a:r>
            <a:r>
              <a:rPr lang="es-ES" sz="2400" dirty="0">
                <a:solidFill>
                  <a:srgbClr val="001746"/>
                </a:solidFill>
              </a:rPr>
              <a:t>códigos</a:t>
            </a:r>
            <a:r>
              <a:rPr lang="es-ES" sz="2400" dirty="0">
                <a:solidFill>
                  <a:schemeClr val="bg1"/>
                </a:solidFill>
              </a:rPr>
              <a:t> que </a:t>
            </a:r>
            <a:r>
              <a:rPr lang="es-ES" sz="2400" dirty="0">
                <a:solidFill>
                  <a:srgbClr val="001746"/>
                </a:solidFill>
              </a:rPr>
              <a:t>representan</a:t>
            </a:r>
            <a:r>
              <a:rPr lang="es-ES" sz="2400" dirty="0">
                <a:solidFill>
                  <a:schemeClr val="bg1"/>
                </a:solidFill>
              </a:rPr>
              <a:t>, </a:t>
            </a:r>
            <a:r>
              <a:rPr lang="es-ES" sz="2400" dirty="0">
                <a:solidFill>
                  <a:srgbClr val="002060"/>
                </a:solidFill>
              </a:rPr>
              <a:t>organizan</a:t>
            </a:r>
            <a:r>
              <a:rPr lang="es-ES" sz="2400" dirty="0">
                <a:solidFill>
                  <a:schemeClr val="bg1"/>
                </a:solidFill>
              </a:rPr>
              <a:t> y agrupan significados notaciones musicales, paleta de colores, y alfabetos entre muchos </a:t>
            </a:r>
            <a:r>
              <a:rPr lang="es-ES" sz="2400" dirty="0">
                <a:solidFill>
                  <a:srgbClr val="002060"/>
                </a:solidFill>
              </a:rPr>
              <a:t>otros mas</a:t>
            </a:r>
            <a:r>
              <a:rPr lang="es-E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24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ISTEMATIZACION ARTES I 2108\FOTOS ARTES SEMESTRE I\4º FESTIVAL DE INVIERNO. DOMINGO 10 DE JUN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3999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341"/>
            <a:ext cx="7467600" cy="1143000"/>
          </a:xfrm>
        </p:spPr>
        <p:txBody>
          <a:bodyPr>
            <a:normAutofit/>
          </a:bodyPr>
          <a:lstStyle/>
          <a:p>
            <a:r>
              <a:rPr lang="es-ES" sz="4000" dirty="0" smtClean="0">
                <a:solidFill>
                  <a:srgbClr val="00B0F0"/>
                </a:solidFill>
              </a:rPr>
              <a:t>Expresión Artística y Discapacidad</a:t>
            </a:r>
            <a:endParaRPr lang="es-ES" sz="4000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980728"/>
            <a:ext cx="8003232" cy="4525963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rgbClr val="001746"/>
                </a:solidFill>
              </a:rPr>
              <a:t>La educación artística  en un a persona con o sin discapacidad  tiene </a:t>
            </a:r>
            <a:r>
              <a:rPr lang="es-ES" dirty="0" smtClean="0">
                <a:solidFill>
                  <a:schemeClr val="bg1"/>
                </a:solidFill>
              </a:rPr>
              <a:t>un impacto </a:t>
            </a:r>
            <a:r>
              <a:rPr lang="es-ES" dirty="0" smtClean="0">
                <a:solidFill>
                  <a:srgbClr val="001746"/>
                </a:solidFill>
              </a:rPr>
              <a:t>directo sobre el desarrollo de habilidades, incrementa su </a:t>
            </a:r>
            <a:r>
              <a:rPr lang="es-ES" dirty="0" err="1" smtClean="0">
                <a:solidFill>
                  <a:srgbClr val="001746"/>
                </a:solidFill>
              </a:rPr>
              <a:t>validismo</a:t>
            </a:r>
            <a:r>
              <a:rPr lang="es-ES" dirty="0" smtClean="0">
                <a:solidFill>
                  <a:srgbClr val="001746"/>
                </a:solidFill>
              </a:rPr>
              <a:t> y autoestima,  condiciona patrones adecuados de conducta </a:t>
            </a:r>
            <a:r>
              <a:rPr lang="es-ES" dirty="0" smtClean="0">
                <a:solidFill>
                  <a:schemeClr val="bg1"/>
                </a:solidFill>
              </a:rPr>
              <a:t>y</a:t>
            </a:r>
            <a:r>
              <a:rPr lang="es-ES" dirty="0" smtClean="0">
                <a:solidFill>
                  <a:srgbClr val="001746"/>
                </a:solidFill>
              </a:rPr>
              <a:t> comportamiento social, </a:t>
            </a:r>
            <a:r>
              <a:rPr lang="es-ES" dirty="0" smtClean="0">
                <a:solidFill>
                  <a:schemeClr val="bg1"/>
                </a:solidFill>
              </a:rPr>
              <a:t>repercute de forma positiva no solo en el ejecutante  sino en su entorno</a:t>
            </a:r>
            <a:r>
              <a:rPr lang="es-ES" dirty="0" smtClean="0">
                <a:solidFill>
                  <a:srgbClr val="001746"/>
                </a:solidFill>
              </a:rPr>
              <a:t>.</a:t>
            </a:r>
            <a:endParaRPr lang="es-ES" dirty="0">
              <a:solidFill>
                <a:srgbClr val="0017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36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7467600" cy="619268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El canto, el baile, la poesía, la plástica, la literatura, </a:t>
            </a:r>
            <a:r>
              <a:rPr lang="es-ES" dirty="0" err="1" smtClean="0"/>
              <a:t>pantomima,la</a:t>
            </a:r>
            <a:r>
              <a:rPr lang="es-ES" dirty="0" smtClean="0"/>
              <a:t> representación teatral, el </a:t>
            </a:r>
            <a:r>
              <a:rPr lang="es-ES" dirty="0" err="1" smtClean="0"/>
              <a:t>psicoballet</a:t>
            </a:r>
            <a:r>
              <a:rPr lang="es-ES" dirty="0" smtClean="0"/>
              <a:t>, le permiten a las personas con y sin discapacidad  expresar sus sentimientos, emociones, desarrollar sus sentimientos, ampliar su lenguaje  pero en especial tiene un impacto transcendental en su autoestima , la persona con discapacidad, después de una presentación en escena , al sentir el reconocimiento del publico los aplausos, siente emociones que su discapacidad, con frecuencia no le permite experimentar en su vida habitual, se siente reconocido, estimado.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360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0"/>
            <a:ext cx="7467600" cy="4525963"/>
          </a:xfrm>
        </p:spPr>
        <p:txBody>
          <a:bodyPr/>
          <a:lstStyle/>
          <a:p>
            <a:r>
              <a:rPr lang="es-ES" dirty="0" smtClean="0"/>
              <a:t>Otro aspecto esencial es el impacto sobre sus padres, que al ver a sus hijos actuando, representando cantando,, determina en ellos un sentimiento de compensación, al apreciar que sus hijos pueden desempeñarse socialmente mostrar a los demás lo son capaces de hacer.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6624736" cy="50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 POR SU ATENCIÓN!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061931"/>
      </p:ext>
    </p:extLst>
  </p:cSld>
  <p:clrMapOvr>
    <a:masterClrMapping/>
  </p:clrMapOvr>
</p:sld>
</file>

<file path=ppt/theme/theme1.xml><?xml version="1.0" encoding="utf-8"?>
<a:theme xmlns:a="http://schemas.openxmlformats.org/drawingml/2006/main" name="Técnic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206</TotalTime>
  <Words>405</Words>
  <Application>Microsoft Office PowerPoint</Application>
  <PresentationFormat>Presentación en pantalla (4:3)</PresentationFormat>
  <Paragraphs>21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Wingdings 2</vt:lpstr>
      <vt:lpstr>Técnico</vt:lpstr>
      <vt:lpstr> LA IMPORTANCIA DE LA EXPRESIÓN CORPORAl y ARTÍSTICA</vt:lpstr>
      <vt:lpstr>La Expresión Corporal </vt:lpstr>
      <vt:lpstr>Presentación de PowerPoint</vt:lpstr>
      <vt:lpstr>Expresión Artística</vt:lpstr>
      <vt:lpstr>Presentación de PowerPoint</vt:lpstr>
      <vt:lpstr>Expresión Artística y Discapacidad</vt:lpstr>
      <vt:lpstr>Presentación de PowerPoint</vt:lpstr>
      <vt:lpstr>Presentación de PowerPoint</vt:lpstr>
      <vt:lpstr>GRACIAS POR SU ATENCIÓN!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INTEL DUAL</cp:lastModifiedBy>
  <cp:revision>28</cp:revision>
  <dcterms:created xsi:type="dcterms:W3CDTF">2018-07-01T23:03:51Z</dcterms:created>
  <dcterms:modified xsi:type="dcterms:W3CDTF">2018-08-27T18:48:45Z</dcterms:modified>
</cp:coreProperties>
</file>