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62" r:id="rId5"/>
    <p:sldId id="259" r:id="rId6"/>
    <p:sldId id="265" r:id="rId7"/>
    <p:sldId id="260" r:id="rId8"/>
    <p:sldId id="264" r:id="rId9"/>
    <p:sldId id="263" r:id="rId10"/>
    <p:sldId id="261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954838" cy="93091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92CC8-0809-4535-85E8-A2E4BC597F33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0A95A-12EE-466F-804D-85FC8A34D7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42041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ABB23-C031-4491-AB05-791F2AA126F4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4C77C-118C-42F8-91D8-9847CC23241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3080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30642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259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3137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31054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91007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02876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8503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16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0817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13357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65828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9700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9990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0121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55002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42951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4C77C-118C-42F8-91D8-9847CC23241D}" type="slidenum">
              <a:rPr lang="es-BO" smtClean="0"/>
              <a:t>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379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73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3622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82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529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7745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918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913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218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19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0211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75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6978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91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60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0364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43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2238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D73771-6573-4E51-BA16-3BAA04E6B63B}" type="datetimeFigureOut">
              <a:rPr lang="es-BO" smtClean="0"/>
              <a:t>23/8/2018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520B0A-FEDD-47BE-ADC2-165C15846FB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34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9560" y="1749917"/>
            <a:ext cx="7611414" cy="1506828"/>
          </a:xfrm>
        </p:spPr>
        <p:txBody>
          <a:bodyPr/>
          <a:lstStyle/>
          <a:p>
            <a:r>
              <a:rPr lang="es-BO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 Deportiva de la</a:t>
            </a:r>
            <a:br>
              <a:rPr lang="es-BO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BO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EIFODEC</a:t>
            </a:r>
            <a:endParaRPr lang="es-BO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82601" y="3966692"/>
            <a:ext cx="5078569" cy="937817"/>
          </a:xfrm>
        </p:spPr>
        <p:txBody>
          <a:bodyPr/>
          <a:lstStyle/>
          <a:p>
            <a:pPr algn="r"/>
            <a:endParaRPr lang="es-BO" b="1" smtClean="0"/>
          </a:p>
          <a:p>
            <a:pPr algn="r"/>
            <a:r>
              <a:rPr lang="es-BO" b="1" smtClean="0"/>
              <a:t>Expositora </a:t>
            </a:r>
            <a:r>
              <a:rPr lang="es-BO" b="1" dirty="0" smtClean="0"/>
              <a:t>: Ing. Adriana Mejía </a:t>
            </a:r>
            <a:r>
              <a:rPr lang="es-BO" b="1" dirty="0" err="1" smtClean="0"/>
              <a:t>Zeballos</a:t>
            </a:r>
            <a:endParaRPr lang="es-BO" b="1" dirty="0" smtClean="0"/>
          </a:p>
        </p:txBody>
      </p:sp>
      <p:pic>
        <p:nvPicPr>
          <p:cNvPr id="5" name="Imagen 4" descr="I:\EIFODEC\LOGOS EN JPG\Logos-01.jpg"/>
          <p:cNvPicPr/>
          <p:nvPr/>
        </p:nvPicPr>
        <p:blipFill>
          <a:blip r:embed="rId3"/>
          <a:srcRect l="23188" t="23741" r="23906" b="23981"/>
          <a:stretch>
            <a:fillRect/>
          </a:stretch>
        </p:blipFill>
        <p:spPr bwMode="auto">
          <a:xfrm>
            <a:off x="2703840" y="3850784"/>
            <a:ext cx="1236393" cy="117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Logos-LPM(1).jpg"/>
          <p:cNvPicPr/>
          <p:nvPr/>
        </p:nvPicPr>
        <p:blipFill>
          <a:blip r:embed="rId4"/>
          <a:srcRect l="24274" t="38306" r="24445" b="38418"/>
          <a:stretch>
            <a:fillRect/>
          </a:stretch>
        </p:blipFill>
        <p:spPr>
          <a:xfrm>
            <a:off x="2627244" y="2454230"/>
            <a:ext cx="1629562" cy="6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43954" y="938013"/>
            <a:ext cx="7250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2013 a 2016 se organizan los Juegos Deportivos Municipales de Sacaba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12" y="2181867"/>
            <a:ext cx="4211391" cy="28075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01" y="2181867"/>
            <a:ext cx="4201600" cy="28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37" y="2704013"/>
            <a:ext cx="5282152" cy="34062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5" y="757647"/>
            <a:ext cx="5225248" cy="340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74" y="768821"/>
            <a:ext cx="3492232" cy="53062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91" y="1244142"/>
            <a:ext cx="6773379" cy="43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0" y="1007473"/>
            <a:ext cx="7206343" cy="48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05" y="983933"/>
            <a:ext cx="7416199" cy="494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04" y="918619"/>
            <a:ext cx="7331529" cy="48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735" y="1999364"/>
            <a:ext cx="2054530" cy="28592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67498" y="1076034"/>
            <a:ext cx="3355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7837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9273" y="943880"/>
            <a:ext cx="686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En 2001 se elabora el proyecto para iniciar EIFODEC-CERECO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529272" y="2417405"/>
            <a:ext cx="6864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12 de Diciembre de 2001 nace EIFODEC como una escuela de Deportes.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29271" y="4145797"/>
            <a:ext cx="6864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El personal que compone: Dirección, una Secretaria </a:t>
            </a:r>
            <a:r>
              <a:rPr lang="es-BO" sz="3000" b="1" smtClean="0">
                <a:solidFill>
                  <a:srgbClr val="7030A0"/>
                </a:solidFill>
              </a:rPr>
              <a:t>y 4 </a:t>
            </a:r>
            <a:r>
              <a:rPr lang="es-BO" sz="3000" b="1" dirty="0" smtClean="0">
                <a:solidFill>
                  <a:srgbClr val="7030A0"/>
                </a:solidFill>
              </a:rPr>
              <a:t>profesores de deporte.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0" y="682581"/>
            <a:ext cx="3296992" cy="54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5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28" y="2953118"/>
            <a:ext cx="4209143" cy="311707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52558" y="1080721"/>
            <a:ext cx="10190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En enero de 2002 el Complejo </a:t>
            </a:r>
            <a:r>
              <a:rPr lang="es-BO" sz="3000" b="1" dirty="0" err="1" smtClean="0">
                <a:solidFill>
                  <a:srgbClr val="7030A0"/>
                </a:solidFill>
              </a:rPr>
              <a:t>Flipper</a:t>
            </a:r>
            <a:r>
              <a:rPr lang="es-BO" sz="3000" b="1" dirty="0" smtClean="0">
                <a:solidFill>
                  <a:srgbClr val="7030A0"/>
                </a:solidFill>
              </a:rPr>
              <a:t> ubicado en El Paso, da vida a la escuela de deportes.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50661" y="2421294"/>
            <a:ext cx="64022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El 2003 se traslada las instalaciones al Km 9 a Sacaba en el “Complejo El Carmen” y ese mismo año se inician las clases de </a:t>
            </a:r>
            <a:r>
              <a:rPr lang="es-BO" sz="3000" b="1" dirty="0" err="1" smtClean="0">
                <a:solidFill>
                  <a:srgbClr val="7030A0"/>
                </a:solidFill>
              </a:rPr>
              <a:t>Expresion</a:t>
            </a:r>
            <a:r>
              <a:rPr lang="es-BO" sz="3000" b="1" dirty="0" smtClean="0">
                <a:solidFill>
                  <a:srgbClr val="7030A0"/>
                </a:solidFill>
              </a:rPr>
              <a:t> Corporal y </a:t>
            </a:r>
            <a:r>
              <a:rPr lang="es-BO" sz="3000" b="1" dirty="0" err="1" smtClean="0">
                <a:solidFill>
                  <a:srgbClr val="7030A0"/>
                </a:solidFill>
              </a:rPr>
              <a:t>Artistica</a:t>
            </a:r>
            <a:r>
              <a:rPr lang="es-BO" sz="3000" b="1" dirty="0" smtClean="0">
                <a:solidFill>
                  <a:srgbClr val="7030A0"/>
                </a:solidFill>
              </a:rPr>
              <a:t> como complemento.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BO" sz="3000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6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65" y="767850"/>
            <a:ext cx="3691092" cy="52177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34" y="1515291"/>
            <a:ext cx="5889872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51819" y="789692"/>
            <a:ext cx="686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El 2006 EIFODEC se convierte en Institución Independiente.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51817" y="2044125"/>
            <a:ext cx="686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En 2007 EIFODEC se complementa con el entrenamiento Laboral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651817" y="3089324"/>
            <a:ext cx="686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2008 y 2009  EIFODEC funciona en el Complejo Deportivo “Los Herrajes”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793485" y="4233231"/>
            <a:ext cx="686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2010 se traslada a terrenos de la Ex Hacienda Villa Elena</a:t>
            </a:r>
          </a:p>
        </p:txBody>
      </p:sp>
    </p:spTree>
    <p:extLst>
      <p:ext uri="{BB962C8B-B14F-4D97-AF65-F5344CB8AC3E}">
        <p14:creationId xmlns:p14="http://schemas.microsoft.com/office/powerpoint/2010/main" val="163581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7" y="1175657"/>
            <a:ext cx="6492443" cy="42323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99" y="2116319"/>
            <a:ext cx="3884161" cy="23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51292" y="824248"/>
            <a:ext cx="10380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2002 se llevan a cabo los 1ros Juegos Deportivos de Integración.  SEDEDE-SEDUCA apoyan en la organización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211" y="1956657"/>
            <a:ext cx="6027497" cy="41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17" y="758030"/>
            <a:ext cx="4065609" cy="26550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0" y="758031"/>
            <a:ext cx="3973629" cy="26550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26" y="3553096"/>
            <a:ext cx="4240157" cy="25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33" y="2380459"/>
            <a:ext cx="4154865" cy="36452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21" y="2380459"/>
            <a:ext cx="6000899" cy="36452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82366" y="1069422"/>
            <a:ext cx="9716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BO" sz="3000" b="1" dirty="0" smtClean="0">
                <a:solidFill>
                  <a:srgbClr val="7030A0"/>
                </a:solidFill>
              </a:rPr>
              <a:t>2004 los juegos se hacen a nivel Departamental y el 2005 se inicia con los juegos a nivel Nacional (6 deptos.-3d.)</a:t>
            </a:r>
          </a:p>
        </p:txBody>
      </p:sp>
    </p:spTree>
    <p:extLst>
      <p:ext uri="{BB962C8B-B14F-4D97-AF65-F5344CB8AC3E}">
        <p14:creationId xmlns:p14="http://schemas.microsoft.com/office/powerpoint/2010/main" val="22677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333</TotalTime>
  <Words>215</Words>
  <Application>Microsoft Office PowerPoint</Application>
  <PresentationFormat>Panorámica</PresentationFormat>
  <Paragraphs>32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Orgánico</vt:lpstr>
      <vt:lpstr>Historia Deportiva de la EIFODEC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EIFODEC-Deporte</dc:title>
  <dc:creator>Full name</dc:creator>
  <cp:lastModifiedBy>INTEL DUAL</cp:lastModifiedBy>
  <cp:revision>24</cp:revision>
  <cp:lastPrinted>2018-07-02T04:00:06Z</cp:lastPrinted>
  <dcterms:created xsi:type="dcterms:W3CDTF">2018-07-01T23:18:08Z</dcterms:created>
  <dcterms:modified xsi:type="dcterms:W3CDTF">2018-08-23T19:55:27Z</dcterms:modified>
</cp:coreProperties>
</file>