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98" r:id="rId4"/>
    <p:sldId id="299" r:id="rId5"/>
    <p:sldId id="257" r:id="rId6"/>
    <p:sldId id="264" r:id="rId7"/>
    <p:sldId id="265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6" r:id="rId23"/>
    <p:sldId id="317" r:id="rId24"/>
    <p:sldId id="318" r:id="rId25"/>
    <p:sldId id="270" r:id="rId26"/>
    <p:sldId id="271" r:id="rId27"/>
    <p:sldId id="319" r:id="rId28"/>
    <p:sldId id="272" r:id="rId29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EE0A6-E9C1-43D1-A67C-B461E36B2C58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BO"/>
        </a:p>
      </dgm:t>
    </dgm:pt>
    <dgm:pt modelId="{CDB06350-8A89-467E-8521-5BB01838EE97}">
      <dgm:prSet custT="1"/>
      <dgm:spPr/>
      <dgm:t>
        <a:bodyPr/>
        <a:lstStyle/>
        <a:p>
          <a:pPr rtl="0"/>
          <a:r>
            <a:rPr lang="es-BO" sz="2000" dirty="0" smtClean="0"/>
            <a:t>Se pueden usar para diferentes interés personales, laborales, estudios,  entretenimiento, etc</a:t>
          </a:r>
          <a:r>
            <a:rPr lang="es-BO" sz="1800" dirty="0" smtClean="0"/>
            <a:t>. </a:t>
          </a:r>
          <a:endParaRPr lang="es-BO" sz="1800" dirty="0"/>
        </a:p>
      </dgm:t>
    </dgm:pt>
    <dgm:pt modelId="{EBA31681-0240-4F37-B9D1-7A1644B12F14}" type="parTrans" cxnId="{0D689428-E9DA-4DC6-A444-242626B1AA14}">
      <dgm:prSet/>
      <dgm:spPr/>
      <dgm:t>
        <a:bodyPr/>
        <a:lstStyle/>
        <a:p>
          <a:endParaRPr lang="es-BO"/>
        </a:p>
      </dgm:t>
    </dgm:pt>
    <dgm:pt modelId="{E6941786-19D1-40BF-95DC-1049ABE8F8B0}" type="sibTrans" cxnId="{0D689428-E9DA-4DC6-A444-242626B1AA14}">
      <dgm:prSet/>
      <dgm:spPr/>
      <dgm:t>
        <a:bodyPr/>
        <a:lstStyle/>
        <a:p>
          <a:endParaRPr lang="es-BO"/>
        </a:p>
      </dgm:t>
    </dgm:pt>
    <dgm:pt modelId="{65C43725-98F1-4C2D-83D6-F26B514AE51F}">
      <dgm:prSet/>
      <dgm:spPr/>
      <dgm:t>
        <a:bodyPr/>
        <a:lstStyle/>
        <a:p>
          <a:pPr rtl="0"/>
          <a:r>
            <a:rPr lang="es-BO" smtClean="0"/>
            <a:t>las </a:t>
          </a:r>
          <a:r>
            <a:rPr lang="es-BO" i="1" smtClean="0"/>
            <a:t>apps</a:t>
          </a:r>
          <a:r>
            <a:rPr lang="es-BO" smtClean="0"/>
            <a:t> se pueden  instalar desde el </a:t>
          </a:r>
          <a:r>
            <a:rPr lang="es-BO" b="1" smtClean="0"/>
            <a:t>App Store o Google Play</a:t>
          </a:r>
          <a:endParaRPr lang="es-BO"/>
        </a:p>
      </dgm:t>
    </dgm:pt>
    <dgm:pt modelId="{E98F527F-AAEB-4293-8C10-B7559EE7C319}" type="parTrans" cxnId="{05090DA8-3DE7-4A5F-A507-AA579D1F69F9}">
      <dgm:prSet/>
      <dgm:spPr/>
      <dgm:t>
        <a:bodyPr/>
        <a:lstStyle/>
        <a:p>
          <a:endParaRPr lang="es-BO"/>
        </a:p>
      </dgm:t>
    </dgm:pt>
    <dgm:pt modelId="{766AE5A4-6DFA-432E-A3CB-5D54CE5523B8}" type="sibTrans" cxnId="{05090DA8-3DE7-4A5F-A507-AA579D1F69F9}">
      <dgm:prSet/>
      <dgm:spPr/>
      <dgm:t>
        <a:bodyPr/>
        <a:lstStyle/>
        <a:p>
          <a:endParaRPr lang="es-BO"/>
        </a:p>
      </dgm:t>
    </dgm:pt>
    <dgm:pt modelId="{74ED7CFA-F3A2-4A9C-A4E3-3FA2994F185D}" type="pres">
      <dgm:prSet presAssocID="{8BFEE0A6-E9C1-43D1-A67C-B461E36B2C58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8786371-788C-4FA4-9100-D24566779966}" type="pres">
      <dgm:prSet presAssocID="{CDB06350-8A89-467E-8521-5BB01838EE97}" presName="compNode" presStyleCnt="0"/>
      <dgm:spPr/>
    </dgm:pt>
    <dgm:pt modelId="{ED874ADB-E148-43AB-9C2D-263199B5E183}" type="pres">
      <dgm:prSet presAssocID="{CDB06350-8A89-467E-8521-5BB01838EE97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7093A69-FC10-4C94-B762-3F44739C2EEB}" type="pres">
      <dgm:prSet presAssocID="{CDB06350-8A89-467E-8521-5BB01838EE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5E897F-3F24-4F31-90A4-7CBCCE6074F4}" type="pres">
      <dgm:prSet presAssocID="{CDB06350-8A89-467E-8521-5BB01838EE97}" presName="parentRect" presStyleLbl="alignNode1" presStyleIdx="0" presStyleCnt="2" custScaleY="142221" custLinFactNeighborX="-1845" custLinFactNeighborY="-13347"/>
      <dgm:spPr/>
      <dgm:t>
        <a:bodyPr/>
        <a:lstStyle/>
        <a:p>
          <a:endParaRPr lang="es-ES"/>
        </a:p>
      </dgm:t>
    </dgm:pt>
    <dgm:pt modelId="{48F9E0C6-95E5-4AE8-868B-858D3BE87918}" type="pres">
      <dgm:prSet presAssocID="{CDB06350-8A89-467E-8521-5BB01838EE97}" presName="adorn" presStyleLbl="fgAccFollowNode1" presStyleIdx="0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719AB8-48E8-4104-B938-02D849B4D2D7}" type="pres">
      <dgm:prSet presAssocID="{E6941786-19D1-40BF-95DC-1049ABE8F8B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4C7779C-349E-4CDE-BA3F-B4FCF2E87CC8}" type="pres">
      <dgm:prSet presAssocID="{65C43725-98F1-4C2D-83D6-F26B514AE51F}" presName="compNode" presStyleCnt="0"/>
      <dgm:spPr/>
    </dgm:pt>
    <dgm:pt modelId="{2C8B3A5B-E94A-4642-ACD7-0F1211078D0F}" type="pres">
      <dgm:prSet presAssocID="{65C43725-98F1-4C2D-83D6-F26B514AE51F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54ED8A5-DEC8-484E-952A-CD05C9721804}" type="pres">
      <dgm:prSet presAssocID="{65C43725-98F1-4C2D-83D6-F26B514AE51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D38A77-0E4B-4407-A384-B3B1FECE691D}" type="pres">
      <dgm:prSet presAssocID="{65C43725-98F1-4C2D-83D6-F26B514AE51F}" presName="parentRect" presStyleLbl="alignNode1" presStyleIdx="1" presStyleCnt="2"/>
      <dgm:spPr/>
      <dgm:t>
        <a:bodyPr/>
        <a:lstStyle/>
        <a:p>
          <a:endParaRPr lang="es-ES"/>
        </a:p>
      </dgm:t>
    </dgm:pt>
    <dgm:pt modelId="{76719B14-46AF-4AEB-BFF1-112923E4E001}" type="pres">
      <dgm:prSet presAssocID="{65C43725-98F1-4C2D-83D6-F26B514AE51F}" presName="adorn" presStyleLbl="fgAccFollowNode1" presStyleIdx="1" presStyleCnt="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BO"/>
        </a:p>
      </dgm:t>
    </dgm:pt>
  </dgm:ptLst>
  <dgm:cxnLst>
    <dgm:cxn modelId="{05090DA8-3DE7-4A5F-A507-AA579D1F69F9}" srcId="{8BFEE0A6-E9C1-43D1-A67C-B461E36B2C58}" destId="{65C43725-98F1-4C2D-83D6-F26B514AE51F}" srcOrd="1" destOrd="0" parTransId="{E98F527F-AAEB-4293-8C10-B7559EE7C319}" sibTransId="{766AE5A4-6DFA-432E-A3CB-5D54CE5523B8}"/>
    <dgm:cxn modelId="{FF913D81-B321-4481-A090-0D388F6D8EDB}" type="presOf" srcId="{8BFEE0A6-E9C1-43D1-A67C-B461E36B2C58}" destId="{74ED7CFA-F3A2-4A9C-A4E3-3FA2994F185D}" srcOrd="0" destOrd="0" presId="urn:microsoft.com/office/officeart/2005/8/layout/bList2"/>
    <dgm:cxn modelId="{0D689428-E9DA-4DC6-A444-242626B1AA14}" srcId="{8BFEE0A6-E9C1-43D1-A67C-B461E36B2C58}" destId="{CDB06350-8A89-467E-8521-5BB01838EE97}" srcOrd="0" destOrd="0" parTransId="{EBA31681-0240-4F37-B9D1-7A1644B12F14}" sibTransId="{E6941786-19D1-40BF-95DC-1049ABE8F8B0}"/>
    <dgm:cxn modelId="{DB3EDFCB-EB85-40E4-90D1-420D27B8A889}" type="presOf" srcId="{CDB06350-8A89-467E-8521-5BB01838EE97}" destId="{215E897F-3F24-4F31-90A4-7CBCCE6074F4}" srcOrd="1" destOrd="0" presId="urn:microsoft.com/office/officeart/2005/8/layout/bList2"/>
    <dgm:cxn modelId="{88B80754-14F6-4AEC-9B1B-9F9E1C4D99B2}" type="presOf" srcId="{E6941786-19D1-40BF-95DC-1049ABE8F8B0}" destId="{6B719AB8-48E8-4104-B938-02D849B4D2D7}" srcOrd="0" destOrd="0" presId="urn:microsoft.com/office/officeart/2005/8/layout/bList2"/>
    <dgm:cxn modelId="{9F506745-DFF7-4701-9983-788FC84E0CD6}" type="presOf" srcId="{CDB06350-8A89-467E-8521-5BB01838EE97}" destId="{57093A69-FC10-4C94-B762-3F44739C2EEB}" srcOrd="0" destOrd="0" presId="urn:microsoft.com/office/officeart/2005/8/layout/bList2"/>
    <dgm:cxn modelId="{4B1A754C-D353-4688-AFAB-05DE320D8C2C}" type="presOf" srcId="{65C43725-98F1-4C2D-83D6-F26B514AE51F}" destId="{0DD38A77-0E4B-4407-A384-B3B1FECE691D}" srcOrd="1" destOrd="0" presId="urn:microsoft.com/office/officeart/2005/8/layout/bList2"/>
    <dgm:cxn modelId="{B2092601-F62E-4D75-B0D0-B49B48A4DE4E}" type="presOf" srcId="{65C43725-98F1-4C2D-83D6-F26B514AE51F}" destId="{154ED8A5-DEC8-484E-952A-CD05C9721804}" srcOrd="0" destOrd="0" presId="urn:microsoft.com/office/officeart/2005/8/layout/bList2"/>
    <dgm:cxn modelId="{91548B0C-398F-4699-9ABE-6FA88CB6D3AF}" type="presParOf" srcId="{74ED7CFA-F3A2-4A9C-A4E3-3FA2994F185D}" destId="{E8786371-788C-4FA4-9100-D24566779966}" srcOrd="0" destOrd="0" presId="urn:microsoft.com/office/officeart/2005/8/layout/bList2"/>
    <dgm:cxn modelId="{E9416A57-E523-483D-8F96-50884437A3E6}" type="presParOf" srcId="{E8786371-788C-4FA4-9100-D24566779966}" destId="{ED874ADB-E148-43AB-9C2D-263199B5E183}" srcOrd="0" destOrd="0" presId="urn:microsoft.com/office/officeart/2005/8/layout/bList2"/>
    <dgm:cxn modelId="{86B86996-0085-44BF-8EC2-DB93A8DE481C}" type="presParOf" srcId="{E8786371-788C-4FA4-9100-D24566779966}" destId="{57093A69-FC10-4C94-B762-3F44739C2EEB}" srcOrd="1" destOrd="0" presId="urn:microsoft.com/office/officeart/2005/8/layout/bList2"/>
    <dgm:cxn modelId="{497696A6-CBA5-4F55-B03D-B7A6338DD61C}" type="presParOf" srcId="{E8786371-788C-4FA4-9100-D24566779966}" destId="{215E897F-3F24-4F31-90A4-7CBCCE6074F4}" srcOrd="2" destOrd="0" presId="urn:microsoft.com/office/officeart/2005/8/layout/bList2"/>
    <dgm:cxn modelId="{D5CAC406-696D-467D-B901-769A21804CD0}" type="presParOf" srcId="{E8786371-788C-4FA4-9100-D24566779966}" destId="{48F9E0C6-95E5-4AE8-868B-858D3BE87918}" srcOrd="3" destOrd="0" presId="urn:microsoft.com/office/officeart/2005/8/layout/bList2"/>
    <dgm:cxn modelId="{09C15D39-84B8-46F3-99E6-4EB66BF947D9}" type="presParOf" srcId="{74ED7CFA-F3A2-4A9C-A4E3-3FA2994F185D}" destId="{6B719AB8-48E8-4104-B938-02D849B4D2D7}" srcOrd="1" destOrd="0" presId="urn:microsoft.com/office/officeart/2005/8/layout/bList2"/>
    <dgm:cxn modelId="{25DBB73B-1887-4E77-9647-6916E077D9B2}" type="presParOf" srcId="{74ED7CFA-F3A2-4A9C-A4E3-3FA2994F185D}" destId="{F4C7779C-349E-4CDE-BA3F-B4FCF2E87CC8}" srcOrd="2" destOrd="0" presId="urn:microsoft.com/office/officeart/2005/8/layout/bList2"/>
    <dgm:cxn modelId="{85A5314D-837F-45E6-8987-AA6069CAA115}" type="presParOf" srcId="{F4C7779C-349E-4CDE-BA3F-B4FCF2E87CC8}" destId="{2C8B3A5B-E94A-4642-ACD7-0F1211078D0F}" srcOrd="0" destOrd="0" presId="urn:microsoft.com/office/officeart/2005/8/layout/bList2"/>
    <dgm:cxn modelId="{188C7484-1C7F-4595-B608-557024383E3F}" type="presParOf" srcId="{F4C7779C-349E-4CDE-BA3F-B4FCF2E87CC8}" destId="{154ED8A5-DEC8-484E-952A-CD05C9721804}" srcOrd="1" destOrd="0" presId="urn:microsoft.com/office/officeart/2005/8/layout/bList2"/>
    <dgm:cxn modelId="{F772FC08-37E2-441D-A0A2-AC6B7F7CFB08}" type="presParOf" srcId="{F4C7779C-349E-4CDE-BA3F-B4FCF2E87CC8}" destId="{0DD38A77-0E4B-4407-A384-B3B1FECE691D}" srcOrd="2" destOrd="0" presId="urn:microsoft.com/office/officeart/2005/8/layout/bList2"/>
    <dgm:cxn modelId="{7F7DB6D3-952A-4CC8-9435-E0175BB19E0E}" type="presParOf" srcId="{F4C7779C-349E-4CDE-BA3F-B4FCF2E87CC8}" destId="{76719B14-46AF-4AEB-BFF1-112923E4E00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446177-63B6-4AA1-BAD9-5E56F99EFBC8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BO"/>
        </a:p>
      </dgm:t>
    </dgm:pt>
    <dgm:pt modelId="{5858FA6B-A3C9-4285-9E2A-D420C80BC56F}">
      <dgm:prSet/>
      <dgm:spPr/>
      <dgm:t>
        <a:bodyPr/>
        <a:lstStyle/>
        <a:p>
          <a:pPr rtl="0"/>
          <a:r>
            <a:rPr lang="es-BO" dirty="0" smtClean="0"/>
            <a:t>Peso: estos programas pueden ser ligeros y otros pesados, pueden ejecutarse desde cualquier dispositivo móvil </a:t>
          </a:r>
          <a:r>
            <a:rPr lang="es-BO" dirty="0" err="1" smtClean="0"/>
            <a:t>android</a:t>
          </a:r>
          <a:r>
            <a:rPr lang="es-BO" dirty="0" smtClean="0"/>
            <a:t>.</a:t>
          </a:r>
          <a:endParaRPr lang="es-BO" dirty="0"/>
        </a:p>
      </dgm:t>
    </dgm:pt>
    <dgm:pt modelId="{D14E1008-704E-4E3A-B50D-699DAE0E6E78}" type="parTrans" cxnId="{C6E045ED-7C62-4035-BE46-F28F0017BFF6}">
      <dgm:prSet/>
      <dgm:spPr/>
      <dgm:t>
        <a:bodyPr/>
        <a:lstStyle/>
        <a:p>
          <a:endParaRPr lang="es-BO"/>
        </a:p>
      </dgm:t>
    </dgm:pt>
    <dgm:pt modelId="{9DEF35A4-A134-4BEE-9B6D-23BFFA9BD41C}" type="sibTrans" cxnId="{C6E045ED-7C62-4035-BE46-F28F0017BFF6}">
      <dgm:prSet/>
      <dgm:spPr/>
      <dgm:t>
        <a:bodyPr/>
        <a:lstStyle/>
        <a:p>
          <a:endParaRPr lang="es-BO"/>
        </a:p>
      </dgm:t>
    </dgm:pt>
    <dgm:pt modelId="{9FB770D3-310B-4A8F-AE01-CC2FDC34B31A}">
      <dgm:prSet/>
      <dgm:spPr/>
      <dgm:t>
        <a:bodyPr/>
        <a:lstStyle/>
        <a:p>
          <a:pPr rtl="0"/>
          <a:r>
            <a:rPr lang="es-BO" dirty="0" smtClean="0"/>
            <a:t>Precio: gratuitas o pagados.</a:t>
          </a:r>
          <a:endParaRPr lang="es-BO" dirty="0"/>
        </a:p>
      </dgm:t>
    </dgm:pt>
    <dgm:pt modelId="{709B687A-5C31-4F16-9A7A-C55E2F4407E9}" type="parTrans" cxnId="{AA029204-1EA7-46B2-B87A-30213C6D9EBB}">
      <dgm:prSet/>
      <dgm:spPr/>
      <dgm:t>
        <a:bodyPr/>
        <a:lstStyle/>
        <a:p>
          <a:endParaRPr lang="es-BO"/>
        </a:p>
      </dgm:t>
    </dgm:pt>
    <dgm:pt modelId="{00C39662-C6F8-41A7-933C-C35784328463}" type="sibTrans" cxnId="{AA029204-1EA7-46B2-B87A-30213C6D9EBB}">
      <dgm:prSet/>
      <dgm:spPr/>
      <dgm:t>
        <a:bodyPr/>
        <a:lstStyle/>
        <a:p>
          <a:endParaRPr lang="es-BO"/>
        </a:p>
      </dgm:t>
    </dgm:pt>
    <dgm:pt modelId="{B816B0B1-4861-4524-B273-C18377449806}" type="pres">
      <dgm:prSet presAssocID="{EB446177-63B6-4AA1-BAD9-5E56F99EFBC8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6F46FE-F161-4D8E-A397-3E4F2551EDC9}" type="pres">
      <dgm:prSet presAssocID="{5858FA6B-A3C9-4285-9E2A-D420C80BC56F}" presName="compNode" presStyleCnt="0"/>
      <dgm:spPr/>
    </dgm:pt>
    <dgm:pt modelId="{A89AA9C3-B140-4736-91EC-2987D11FA7BA}" type="pres">
      <dgm:prSet presAssocID="{5858FA6B-A3C9-4285-9E2A-D420C80BC56F}" presName="childRect" presStyleLbl="bgAcc1" presStyleIdx="0" presStyleCnt="2" custScaleY="9790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B6EDB19-931C-4AD6-916F-509725F58C8D}" type="pres">
      <dgm:prSet presAssocID="{5858FA6B-A3C9-4285-9E2A-D420C80BC56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D47966-B4EC-4F76-BD5F-5B0E57F05881}" type="pres">
      <dgm:prSet presAssocID="{5858FA6B-A3C9-4285-9E2A-D420C80BC56F}" presName="parentRect" presStyleLbl="alignNode1" presStyleIdx="0" presStyleCnt="2" custScaleY="176342"/>
      <dgm:spPr/>
      <dgm:t>
        <a:bodyPr/>
        <a:lstStyle/>
        <a:p>
          <a:endParaRPr lang="es-ES"/>
        </a:p>
      </dgm:t>
    </dgm:pt>
    <dgm:pt modelId="{37C08ADA-3640-410F-B6A6-A853364F0239}" type="pres">
      <dgm:prSet presAssocID="{5858FA6B-A3C9-4285-9E2A-D420C80BC56F}" presName="adorn" presStyleLbl="fgAccFollowNode1" presStyleIdx="0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BO"/>
        </a:p>
      </dgm:t>
    </dgm:pt>
    <dgm:pt modelId="{05856E6E-867B-416F-B3D9-CC3C508D46BC}" type="pres">
      <dgm:prSet presAssocID="{9DEF35A4-A134-4BEE-9B6D-23BFFA9BD41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F1014CB-581B-4E97-A3EB-AC009FB68BBB}" type="pres">
      <dgm:prSet presAssocID="{9FB770D3-310B-4A8F-AE01-CC2FDC34B31A}" presName="compNode" presStyleCnt="0"/>
      <dgm:spPr/>
    </dgm:pt>
    <dgm:pt modelId="{CBAB5CB6-1C62-4496-ADD0-F71F6452D797}" type="pres">
      <dgm:prSet presAssocID="{9FB770D3-310B-4A8F-AE01-CC2FDC34B31A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65629C3-BE6E-4A2E-BC72-846CDFD4D874}" type="pres">
      <dgm:prSet presAssocID="{9FB770D3-310B-4A8F-AE01-CC2FDC34B31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6B5F57-BA25-4509-8BE5-D0F7C66DF979}" type="pres">
      <dgm:prSet presAssocID="{9FB770D3-310B-4A8F-AE01-CC2FDC34B31A}" presName="parentRect" presStyleLbl="alignNode1" presStyleIdx="1" presStyleCnt="2"/>
      <dgm:spPr/>
      <dgm:t>
        <a:bodyPr/>
        <a:lstStyle/>
        <a:p>
          <a:endParaRPr lang="es-ES"/>
        </a:p>
      </dgm:t>
    </dgm:pt>
    <dgm:pt modelId="{57993055-3031-445B-B520-0F6D3BAB782C}" type="pres">
      <dgm:prSet presAssocID="{9FB770D3-310B-4A8F-AE01-CC2FDC34B31A}" presName="adorn" presStyleLbl="fgAccFollowNode1" presStyleIdx="1" presStyleCnt="2"/>
      <dgm:spPr/>
    </dgm:pt>
  </dgm:ptLst>
  <dgm:cxnLst>
    <dgm:cxn modelId="{AA029204-1EA7-46B2-B87A-30213C6D9EBB}" srcId="{EB446177-63B6-4AA1-BAD9-5E56F99EFBC8}" destId="{9FB770D3-310B-4A8F-AE01-CC2FDC34B31A}" srcOrd="1" destOrd="0" parTransId="{709B687A-5C31-4F16-9A7A-C55E2F4407E9}" sibTransId="{00C39662-C6F8-41A7-933C-C35784328463}"/>
    <dgm:cxn modelId="{D371E4ED-D136-4697-B466-08EEC324CD69}" type="presOf" srcId="{9FB770D3-310B-4A8F-AE01-CC2FDC34B31A}" destId="{D16B5F57-BA25-4509-8BE5-D0F7C66DF979}" srcOrd="1" destOrd="0" presId="urn:microsoft.com/office/officeart/2005/8/layout/bList2"/>
    <dgm:cxn modelId="{CA7DCE63-CAE8-40A3-B614-F374C8BEA61A}" type="presOf" srcId="{9DEF35A4-A134-4BEE-9B6D-23BFFA9BD41C}" destId="{05856E6E-867B-416F-B3D9-CC3C508D46BC}" srcOrd="0" destOrd="0" presId="urn:microsoft.com/office/officeart/2005/8/layout/bList2"/>
    <dgm:cxn modelId="{08A68D30-1B6F-4AC1-A5D0-E20C002E987E}" type="presOf" srcId="{EB446177-63B6-4AA1-BAD9-5E56F99EFBC8}" destId="{B816B0B1-4861-4524-B273-C18377449806}" srcOrd="0" destOrd="0" presId="urn:microsoft.com/office/officeart/2005/8/layout/bList2"/>
    <dgm:cxn modelId="{C6E045ED-7C62-4035-BE46-F28F0017BFF6}" srcId="{EB446177-63B6-4AA1-BAD9-5E56F99EFBC8}" destId="{5858FA6B-A3C9-4285-9E2A-D420C80BC56F}" srcOrd="0" destOrd="0" parTransId="{D14E1008-704E-4E3A-B50D-699DAE0E6E78}" sibTransId="{9DEF35A4-A134-4BEE-9B6D-23BFFA9BD41C}"/>
    <dgm:cxn modelId="{EC366971-5D62-4679-B983-51AA35119EC6}" type="presOf" srcId="{9FB770D3-310B-4A8F-AE01-CC2FDC34B31A}" destId="{865629C3-BE6E-4A2E-BC72-846CDFD4D874}" srcOrd="0" destOrd="0" presId="urn:microsoft.com/office/officeart/2005/8/layout/bList2"/>
    <dgm:cxn modelId="{4577AC42-56C4-4CBF-89E5-FCA31E7B9FC1}" type="presOf" srcId="{5858FA6B-A3C9-4285-9E2A-D420C80BC56F}" destId="{7B6EDB19-931C-4AD6-916F-509725F58C8D}" srcOrd="0" destOrd="0" presId="urn:microsoft.com/office/officeart/2005/8/layout/bList2"/>
    <dgm:cxn modelId="{262B88D5-B52F-4BCD-980B-1555E26A7529}" type="presOf" srcId="{5858FA6B-A3C9-4285-9E2A-D420C80BC56F}" destId="{91D47966-B4EC-4F76-BD5F-5B0E57F05881}" srcOrd="1" destOrd="0" presId="urn:microsoft.com/office/officeart/2005/8/layout/bList2"/>
    <dgm:cxn modelId="{57AD4026-04BC-423A-B2C3-895C953DAF3A}" type="presParOf" srcId="{B816B0B1-4861-4524-B273-C18377449806}" destId="{376F46FE-F161-4D8E-A397-3E4F2551EDC9}" srcOrd="0" destOrd="0" presId="urn:microsoft.com/office/officeart/2005/8/layout/bList2"/>
    <dgm:cxn modelId="{13F1F094-B9EC-454A-904C-B36853304E83}" type="presParOf" srcId="{376F46FE-F161-4D8E-A397-3E4F2551EDC9}" destId="{A89AA9C3-B140-4736-91EC-2987D11FA7BA}" srcOrd="0" destOrd="0" presId="urn:microsoft.com/office/officeart/2005/8/layout/bList2"/>
    <dgm:cxn modelId="{4FD70F4D-269A-4882-9DB8-7942F8DD0657}" type="presParOf" srcId="{376F46FE-F161-4D8E-A397-3E4F2551EDC9}" destId="{7B6EDB19-931C-4AD6-916F-509725F58C8D}" srcOrd="1" destOrd="0" presId="urn:microsoft.com/office/officeart/2005/8/layout/bList2"/>
    <dgm:cxn modelId="{B8EAF50E-51C9-49DF-94A6-2DEE2CB2F782}" type="presParOf" srcId="{376F46FE-F161-4D8E-A397-3E4F2551EDC9}" destId="{91D47966-B4EC-4F76-BD5F-5B0E57F05881}" srcOrd="2" destOrd="0" presId="urn:microsoft.com/office/officeart/2005/8/layout/bList2"/>
    <dgm:cxn modelId="{932B08AE-C0A9-449F-A9BE-3B1EA32179DF}" type="presParOf" srcId="{376F46FE-F161-4D8E-A397-3E4F2551EDC9}" destId="{37C08ADA-3640-410F-B6A6-A853364F0239}" srcOrd="3" destOrd="0" presId="urn:microsoft.com/office/officeart/2005/8/layout/bList2"/>
    <dgm:cxn modelId="{34684456-0E01-4ABC-998F-BA051F1638B3}" type="presParOf" srcId="{B816B0B1-4861-4524-B273-C18377449806}" destId="{05856E6E-867B-416F-B3D9-CC3C508D46BC}" srcOrd="1" destOrd="0" presId="urn:microsoft.com/office/officeart/2005/8/layout/bList2"/>
    <dgm:cxn modelId="{2B958A2F-6773-44D6-99B5-EEA8B13F86D3}" type="presParOf" srcId="{B816B0B1-4861-4524-B273-C18377449806}" destId="{0F1014CB-581B-4E97-A3EB-AC009FB68BBB}" srcOrd="2" destOrd="0" presId="urn:microsoft.com/office/officeart/2005/8/layout/bList2"/>
    <dgm:cxn modelId="{537DBEA1-B144-4AF4-82EA-4833DABEA3E2}" type="presParOf" srcId="{0F1014CB-581B-4E97-A3EB-AC009FB68BBB}" destId="{CBAB5CB6-1C62-4496-ADD0-F71F6452D797}" srcOrd="0" destOrd="0" presId="urn:microsoft.com/office/officeart/2005/8/layout/bList2"/>
    <dgm:cxn modelId="{0E9CC2D2-8184-43BB-80AB-054FA4C859F9}" type="presParOf" srcId="{0F1014CB-581B-4E97-A3EB-AC009FB68BBB}" destId="{865629C3-BE6E-4A2E-BC72-846CDFD4D874}" srcOrd="1" destOrd="0" presId="urn:microsoft.com/office/officeart/2005/8/layout/bList2"/>
    <dgm:cxn modelId="{3A187BF4-D46B-47E1-BCEF-1C29CAAF0D7B}" type="presParOf" srcId="{0F1014CB-581B-4E97-A3EB-AC009FB68BBB}" destId="{D16B5F57-BA25-4509-8BE5-D0F7C66DF979}" srcOrd="2" destOrd="0" presId="urn:microsoft.com/office/officeart/2005/8/layout/bList2"/>
    <dgm:cxn modelId="{54F2B430-F486-4744-B01F-781C333AA109}" type="presParOf" srcId="{0F1014CB-581B-4E97-A3EB-AC009FB68BBB}" destId="{57993055-3031-445B-B520-0F6D3BAB782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4C8412-94C3-4477-8A5A-370FA607F20A}" type="doc">
      <dgm:prSet loTypeId="urn:microsoft.com/office/officeart/2005/8/layout/matrix3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BO"/>
        </a:p>
      </dgm:t>
    </dgm:pt>
    <dgm:pt modelId="{8E88A451-4CFC-419F-BC7C-08CEBA7CAB2A}">
      <dgm:prSet/>
      <dgm:spPr/>
      <dgm:t>
        <a:bodyPr/>
        <a:lstStyle/>
        <a:p>
          <a:pPr rtl="0"/>
          <a:r>
            <a:rPr lang="es-BO" dirty="0" smtClean="0"/>
            <a:t>Aumenta la motivación hacia el aprendizaje </a:t>
          </a:r>
          <a:endParaRPr lang="es-BO" dirty="0"/>
        </a:p>
      </dgm:t>
    </dgm:pt>
    <dgm:pt modelId="{0C3353DC-B027-4A31-BC7F-0D99D8A13933}" type="parTrans" cxnId="{48F58639-1381-4C55-9C9E-30A613505AC7}">
      <dgm:prSet/>
      <dgm:spPr/>
      <dgm:t>
        <a:bodyPr/>
        <a:lstStyle/>
        <a:p>
          <a:endParaRPr lang="es-BO"/>
        </a:p>
      </dgm:t>
    </dgm:pt>
    <dgm:pt modelId="{F84736EB-68CC-4E52-8390-0D939D6FC75F}" type="sibTrans" cxnId="{48F58639-1381-4C55-9C9E-30A613505AC7}">
      <dgm:prSet/>
      <dgm:spPr/>
      <dgm:t>
        <a:bodyPr/>
        <a:lstStyle/>
        <a:p>
          <a:endParaRPr lang="es-BO"/>
        </a:p>
      </dgm:t>
    </dgm:pt>
    <dgm:pt modelId="{FEFE5F42-A209-4F15-9AB9-28B4693DB65C}">
      <dgm:prSet/>
      <dgm:spPr/>
      <dgm:t>
        <a:bodyPr/>
        <a:lstStyle/>
        <a:p>
          <a:pPr rtl="0"/>
          <a:r>
            <a:rPr lang="es-BO" dirty="0" smtClean="0"/>
            <a:t>Favorece el conocimiento</a:t>
          </a:r>
          <a:endParaRPr lang="es-BO" dirty="0"/>
        </a:p>
      </dgm:t>
    </dgm:pt>
    <dgm:pt modelId="{0155214B-A224-45C3-9E49-932A1DD39329}" type="parTrans" cxnId="{6200D3B8-EDAD-4A7A-B58D-003D21F82A9D}">
      <dgm:prSet/>
      <dgm:spPr/>
      <dgm:t>
        <a:bodyPr/>
        <a:lstStyle/>
        <a:p>
          <a:endParaRPr lang="es-BO"/>
        </a:p>
      </dgm:t>
    </dgm:pt>
    <dgm:pt modelId="{4525ADB4-65D8-4C1B-A485-110132841911}" type="sibTrans" cxnId="{6200D3B8-EDAD-4A7A-B58D-003D21F82A9D}">
      <dgm:prSet/>
      <dgm:spPr/>
      <dgm:t>
        <a:bodyPr/>
        <a:lstStyle/>
        <a:p>
          <a:endParaRPr lang="es-BO"/>
        </a:p>
      </dgm:t>
    </dgm:pt>
    <dgm:pt modelId="{B15C447B-4780-47FC-B897-3074017BAA5C}">
      <dgm:prSet/>
      <dgm:spPr/>
      <dgm:t>
        <a:bodyPr/>
        <a:lstStyle/>
        <a:p>
          <a:pPr rtl="0"/>
          <a:r>
            <a:rPr lang="es-BO" dirty="0" smtClean="0"/>
            <a:t>Estimulan la creatividad, la atención y la memoria visual.</a:t>
          </a:r>
          <a:endParaRPr lang="es-BO" dirty="0"/>
        </a:p>
      </dgm:t>
    </dgm:pt>
    <dgm:pt modelId="{97C1CFA1-98A1-4100-8D97-F76292544941}" type="parTrans" cxnId="{3DAA82E5-7481-442F-AD7F-E98FD9E99807}">
      <dgm:prSet/>
      <dgm:spPr/>
      <dgm:t>
        <a:bodyPr/>
        <a:lstStyle/>
        <a:p>
          <a:endParaRPr lang="es-BO"/>
        </a:p>
      </dgm:t>
    </dgm:pt>
    <dgm:pt modelId="{5D607D90-44CE-46F5-AD90-BFDDAC39E00A}" type="sibTrans" cxnId="{3DAA82E5-7481-442F-AD7F-E98FD9E99807}">
      <dgm:prSet/>
      <dgm:spPr/>
      <dgm:t>
        <a:bodyPr/>
        <a:lstStyle/>
        <a:p>
          <a:endParaRPr lang="es-BO"/>
        </a:p>
      </dgm:t>
    </dgm:pt>
    <dgm:pt modelId="{3ABC7157-0657-4425-AFE1-A3ECBA2DD946}">
      <dgm:prSet/>
      <dgm:spPr/>
      <dgm:t>
        <a:bodyPr/>
        <a:lstStyle/>
        <a:p>
          <a:pPr rtl="0"/>
          <a:r>
            <a:rPr lang="es-BO" dirty="0" smtClean="0"/>
            <a:t>Estimula las relaciones sociales </a:t>
          </a:r>
          <a:endParaRPr lang="es-BO" dirty="0"/>
        </a:p>
      </dgm:t>
    </dgm:pt>
    <dgm:pt modelId="{3105578E-DBBF-4298-94D1-F8FE5D174E90}" type="parTrans" cxnId="{1FDBFC6E-4897-4590-9C83-BA5BFA3C7FAB}">
      <dgm:prSet/>
      <dgm:spPr/>
      <dgm:t>
        <a:bodyPr/>
        <a:lstStyle/>
        <a:p>
          <a:endParaRPr lang="es-BO"/>
        </a:p>
      </dgm:t>
    </dgm:pt>
    <dgm:pt modelId="{832251B1-E82A-4264-96EC-20B79C7DD319}" type="sibTrans" cxnId="{1FDBFC6E-4897-4590-9C83-BA5BFA3C7FAB}">
      <dgm:prSet/>
      <dgm:spPr/>
      <dgm:t>
        <a:bodyPr/>
        <a:lstStyle/>
        <a:p>
          <a:endParaRPr lang="es-BO"/>
        </a:p>
      </dgm:t>
    </dgm:pt>
    <dgm:pt modelId="{5F120A53-1C41-4076-A8DC-7B9412735A68}">
      <dgm:prSet/>
      <dgm:spPr/>
      <dgm:t>
        <a:bodyPr/>
        <a:lstStyle/>
        <a:p>
          <a:endParaRPr lang="es-ES" dirty="0"/>
        </a:p>
      </dgm:t>
    </dgm:pt>
    <dgm:pt modelId="{2D271C91-6915-4DFE-9298-88DE22086373}" type="parTrans" cxnId="{633173DC-BD6E-4A1E-996D-40752F75EFDD}">
      <dgm:prSet/>
      <dgm:spPr/>
      <dgm:t>
        <a:bodyPr/>
        <a:lstStyle/>
        <a:p>
          <a:endParaRPr lang="es-BO"/>
        </a:p>
      </dgm:t>
    </dgm:pt>
    <dgm:pt modelId="{0FF609E7-04C3-4C0C-9E50-394FDA7FA936}" type="sibTrans" cxnId="{633173DC-BD6E-4A1E-996D-40752F75EFDD}">
      <dgm:prSet/>
      <dgm:spPr/>
      <dgm:t>
        <a:bodyPr/>
        <a:lstStyle/>
        <a:p>
          <a:endParaRPr lang="es-BO"/>
        </a:p>
      </dgm:t>
    </dgm:pt>
    <dgm:pt modelId="{1E1237AF-6EE9-4BE1-8328-6192FF307982}">
      <dgm:prSet/>
      <dgm:spPr/>
      <dgm:t>
        <a:bodyPr/>
        <a:lstStyle/>
        <a:p>
          <a:endParaRPr lang="es-ES"/>
        </a:p>
      </dgm:t>
    </dgm:pt>
    <dgm:pt modelId="{AC270E6A-56E1-4627-AC78-78E1539AE22D}" type="parTrans" cxnId="{6AEEB3B3-045F-4693-92BE-04C7E1BCF0F6}">
      <dgm:prSet/>
      <dgm:spPr/>
      <dgm:t>
        <a:bodyPr/>
        <a:lstStyle/>
        <a:p>
          <a:endParaRPr lang="es-BO"/>
        </a:p>
      </dgm:t>
    </dgm:pt>
    <dgm:pt modelId="{9F336C52-A071-4354-972B-17DE96983F29}" type="sibTrans" cxnId="{6AEEB3B3-045F-4693-92BE-04C7E1BCF0F6}">
      <dgm:prSet/>
      <dgm:spPr/>
      <dgm:t>
        <a:bodyPr/>
        <a:lstStyle/>
        <a:p>
          <a:endParaRPr lang="es-BO"/>
        </a:p>
      </dgm:t>
    </dgm:pt>
    <dgm:pt modelId="{57AE166E-657A-4EB9-8754-2E93B88258F2}" type="pres">
      <dgm:prSet presAssocID="{4A4C8412-94C3-4477-8A5A-370FA607F20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91F9D98-8A6F-4B8F-BBCF-266C6964A096}" type="pres">
      <dgm:prSet presAssocID="{4A4C8412-94C3-4477-8A5A-370FA607F20A}" presName="diamond" presStyleLbl="bgShp" presStyleIdx="0" presStyleCnt="1" custLinFactNeighborX="42434" custLinFactNeighborY="-4554"/>
      <dgm:spPr/>
    </dgm:pt>
    <dgm:pt modelId="{2885D6E7-CEB0-4B91-B92E-1ACC26182C86}" type="pres">
      <dgm:prSet presAssocID="{4A4C8412-94C3-4477-8A5A-370FA607F20A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B771D7-8F64-4A87-A616-9BCE3E84E7A5}" type="pres">
      <dgm:prSet presAssocID="{4A4C8412-94C3-4477-8A5A-370FA607F20A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2E5F09-7A54-41A6-997F-ED89AD2C2CF4}" type="pres">
      <dgm:prSet presAssocID="{4A4C8412-94C3-4477-8A5A-370FA607F20A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DE8659B-104E-404F-9CC9-B36806023A1B}" type="pres">
      <dgm:prSet presAssocID="{4A4C8412-94C3-4477-8A5A-370FA607F20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F17AAC3-EBBA-40FE-A48F-D45D326EF335}" type="presOf" srcId="{8E88A451-4CFC-419F-BC7C-08CEBA7CAB2A}" destId="{2885D6E7-CEB0-4B91-B92E-1ACC26182C86}" srcOrd="0" destOrd="0" presId="urn:microsoft.com/office/officeart/2005/8/layout/matrix3"/>
    <dgm:cxn modelId="{3DAA82E5-7481-442F-AD7F-E98FD9E99807}" srcId="{4A4C8412-94C3-4477-8A5A-370FA607F20A}" destId="{B15C447B-4780-47FC-B897-3074017BAA5C}" srcOrd="2" destOrd="0" parTransId="{97C1CFA1-98A1-4100-8D97-F76292544941}" sibTransId="{5D607D90-44CE-46F5-AD90-BFDDAC39E00A}"/>
    <dgm:cxn modelId="{3630C8E7-0461-48A9-AA5E-61CEDEDDBCC2}" type="presOf" srcId="{3ABC7157-0657-4425-AFE1-A3ECBA2DD946}" destId="{9DE8659B-104E-404F-9CC9-B36806023A1B}" srcOrd="0" destOrd="0" presId="urn:microsoft.com/office/officeart/2005/8/layout/matrix3"/>
    <dgm:cxn modelId="{513B069F-7C63-48EA-AA54-8357BA2A5D53}" type="presOf" srcId="{FEFE5F42-A209-4F15-9AB9-28B4693DB65C}" destId="{90B771D7-8F64-4A87-A616-9BCE3E84E7A5}" srcOrd="0" destOrd="0" presId="urn:microsoft.com/office/officeart/2005/8/layout/matrix3"/>
    <dgm:cxn modelId="{0185394E-E94A-452C-827A-474A6341A7AE}" type="presOf" srcId="{B15C447B-4780-47FC-B897-3074017BAA5C}" destId="{202E5F09-7A54-41A6-997F-ED89AD2C2CF4}" srcOrd="0" destOrd="0" presId="urn:microsoft.com/office/officeart/2005/8/layout/matrix3"/>
    <dgm:cxn modelId="{633173DC-BD6E-4A1E-996D-40752F75EFDD}" srcId="{4A4C8412-94C3-4477-8A5A-370FA607F20A}" destId="{5F120A53-1C41-4076-A8DC-7B9412735A68}" srcOrd="4" destOrd="0" parTransId="{2D271C91-6915-4DFE-9298-88DE22086373}" sibTransId="{0FF609E7-04C3-4C0C-9E50-394FDA7FA936}"/>
    <dgm:cxn modelId="{1FDBFC6E-4897-4590-9C83-BA5BFA3C7FAB}" srcId="{4A4C8412-94C3-4477-8A5A-370FA607F20A}" destId="{3ABC7157-0657-4425-AFE1-A3ECBA2DD946}" srcOrd="3" destOrd="0" parTransId="{3105578E-DBBF-4298-94D1-F8FE5D174E90}" sibTransId="{832251B1-E82A-4264-96EC-20B79C7DD319}"/>
    <dgm:cxn modelId="{6200D3B8-EDAD-4A7A-B58D-003D21F82A9D}" srcId="{4A4C8412-94C3-4477-8A5A-370FA607F20A}" destId="{FEFE5F42-A209-4F15-9AB9-28B4693DB65C}" srcOrd="1" destOrd="0" parTransId="{0155214B-A224-45C3-9E49-932A1DD39329}" sibTransId="{4525ADB4-65D8-4C1B-A485-110132841911}"/>
    <dgm:cxn modelId="{6AEEB3B3-045F-4693-92BE-04C7E1BCF0F6}" srcId="{4A4C8412-94C3-4477-8A5A-370FA607F20A}" destId="{1E1237AF-6EE9-4BE1-8328-6192FF307982}" srcOrd="5" destOrd="0" parTransId="{AC270E6A-56E1-4627-AC78-78E1539AE22D}" sibTransId="{9F336C52-A071-4354-972B-17DE96983F29}"/>
    <dgm:cxn modelId="{48F58639-1381-4C55-9C9E-30A613505AC7}" srcId="{4A4C8412-94C3-4477-8A5A-370FA607F20A}" destId="{8E88A451-4CFC-419F-BC7C-08CEBA7CAB2A}" srcOrd="0" destOrd="0" parTransId="{0C3353DC-B027-4A31-BC7F-0D99D8A13933}" sibTransId="{F84736EB-68CC-4E52-8390-0D939D6FC75F}"/>
    <dgm:cxn modelId="{4D1880D1-6508-4285-9A55-D62949C9446B}" type="presOf" srcId="{4A4C8412-94C3-4477-8A5A-370FA607F20A}" destId="{57AE166E-657A-4EB9-8754-2E93B88258F2}" srcOrd="0" destOrd="0" presId="urn:microsoft.com/office/officeart/2005/8/layout/matrix3"/>
    <dgm:cxn modelId="{205124B5-C54B-4B4B-989E-58819E82B219}" type="presParOf" srcId="{57AE166E-657A-4EB9-8754-2E93B88258F2}" destId="{C91F9D98-8A6F-4B8F-BBCF-266C6964A096}" srcOrd="0" destOrd="0" presId="urn:microsoft.com/office/officeart/2005/8/layout/matrix3"/>
    <dgm:cxn modelId="{4837C251-AFCD-4295-B303-17011BF657A8}" type="presParOf" srcId="{57AE166E-657A-4EB9-8754-2E93B88258F2}" destId="{2885D6E7-CEB0-4B91-B92E-1ACC26182C86}" srcOrd="1" destOrd="0" presId="urn:microsoft.com/office/officeart/2005/8/layout/matrix3"/>
    <dgm:cxn modelId="{765CD2DB-3C80-4068-8FDA-61D4A5E06B80}" type="presParOf" srcId="{57AE166E-657A-4EB9-8754-2E93B88258F2}" destId="{90B771D7-8F64-4A87-A616-9BCE3E84E7A5}" srcOrd="2" destOrd="0" presId="urn:microsoft.com/office/officeart/2005/8/layout/matrix3"/>
    <dgm:cxn modelId="{1818FCFF-9EF0-45A6-BB0A-4B2B1866ADB5}" type="presParOf" srcId="{57AE166E-657A-4EB9-8754-2E93B88258F2}" destId="{202E5F09-7A54-41A6-997F-ED89AD2C2CF4}" srcOrd="3" destOrd="0" presId="urn:microsoft.com/office/officeart/2005/8/layout/matrix3"/>
    <dgm:cxn modelId="{2ADB585E-172B-4E1C-A806-9D031ECD2849}" type="presParOf" srcId="{57AE166E-657A-4EB9-8754-2E93B88258F2}" destId="{9DE8659B-104E-404F-9CC9-B36806023A1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D27BB7-CE07-4DE4-A2D3-5CD2CC893587}" type="doc">
      <dgm:prSet loTypeId="urn:microsoft.com/office/officeart/2005/8/layout/matrix3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BO"/>
        </a:p>
      </dgm:t>
    </dgm:pt>
    <dgm:pt modelId="{B2602366-0500-4565-896E-D7B40FC56E10}">
      <dgm:prSet custT="1"/>
      <dgm:spPr/>
      <dgm:t>
        <a:bodyPr/>
        <a:lstStyle/>
        <a:p>
          <a:pPr rtl="0"/>
          <a:r>
            <a:rPr lang="es-BO" sz="2000" b="0" dirty="0" smtClean="0"/>
            <a:t>Pueden crear adicción</a:t>
          </a:r>
          <a:endParaRPr lang="es-BO" sz="2000" b="0" dirty="0"/>
        </a:p>
      </dgm:t>
    </dgm:pt>
    <dgm:pt modelId="{B1E046B4-3EC3-4275-A729-A066B0AC9CCE}" type="parTrans" cxnId="{4B666F12-E07E-4DFD-81D2-7DE2E953DBDD}">
      <dgm:prSet/>
      <dgm:spPr/>
      <dgm:t>
        <a:bodyPr/>
        <a:lstStyle/>
        <a:p>
          <a:endParaRPr lang="es-BO"/>
        </a:p>
      </dgm:t>
    </dgm:pt>
    <dgm:pt modelId="{BDDD73A4-E10C-45D2-92BC-6205E3EC2DB0}" type="sibTrans" cxnId="{4B666F12-E07E-4DFD-81D2-7DE2E953DBDD}">
      <dgm:prSet/>
      <dgm:spPr/>
      <dgm:t>
        <a:bodyPr/>
        <a:lstStyle/>
        <a:p>
          <a:endParaRPr lang="es-BO"/>
        </a:p>
      </dgm:t>
    </dgm:pt>
    <dgm:pt modelId="{11A7BAAA-46B0-4447-AA97-8FBE3955040B}">
      <dgm:prSet custT="1"/>
      <dgm:spPr/>
      <dgm:t>
        <a:bodyPr/>
        <a:lstStyle/>
        <a:p>
          <a:pPr rtl="0"/>
          <a:r>
            <a:rPr lang="es-BO" sz="2000" b="0" dirty="0" smtClean="0"/>
            <a:t>Aumenta la agresividad del jugador y son violentos</a:t>
          </a:r>
          <a:endParaRPr lang="es-BO" sz="2000" b="0" dirty="0"/>
        </a:p>
      </dgm:t>
    </dgm:pt>
    <dgm:pt modelId="{75EB1EF3-C437-449A-BC54-7EAECB07BB04}" type="parTrans" cxnId="{D739221A-F11E-498D-A6E0-925ACE20F16D}">
      <dgm:prSet/>
      <dgm:spPr/>
      <dgm:t>
        <a:bodyPr/>
        <a:lstStyle/>
        <a:p>
          <a:endParaRPr lang="es-BO"/>
        </a:p>
      </dgm:t>
    </dgm:pt>
    <dgm:pt modelId="{B51BFB3D-CA43-4765-A3D8-6E7CC688323E}" type="sibTrans" cxnId="{D739221A-F11E-498D-A6E0-925ACE20F16D}">
      <dgm:prSet/>
      <dgm:spPr/>
      <dgm:t>
        <a:bodyPr/>
        <a:lstStyle/>
        <a:p>
          <a:endParaRPr lang="es-BO"/>
        </a:p>
      </dgm:t>
    </dgm:pt>
    <dgm:pt modelId="{6122AAC8-13C4-41B7-A089-8D6364AFC033}">
      <dgm:prSet custT="1"/>
      <dgm:spPr/>
      <dgm:t>
        <a:bodyPr/>
        <a:lstStyle/>
        <a:p>
          <a:pPr rtl="0"/>
          <a:r>
            <a:rPr lang="es-BO" sz="1800" b="0" dirty="0" smtClean="0"/>
            <a:t>Dificultad en la salud mental, física. Salud visual</a:t>
          </a:r>
          <a:endParaRPr lang="es-BO" sz="1800" b="0" dirty="0"/>
        </a:p>
      </dgm:t>
    </dgm:pt>
    <dgm:pt modelId="{D2F3AD14-70FC-4428-9DCB-BBC42B8A7330}" type="parTrans" cxnId="{12A4E583-1485-4375-B39C-82EAF3D43811}">
      <dgm:prSet/>
      <dgm:spPr/>
      <dgm:t>
        <a:bodyPr/>
        <a:lstStyle/>
        <a:p>
          <a:endParaRPr lang="es-BO"/>
        </a:p>
      </dgm:t>
    </dgm:pt>
    <dgm:pt modelId="{B6895DF2-75B8-4676-B54F-E88B2F4D60DF}" type="sibTrans" cxnId="{12A4E583-1485-4375-B39C-82EAF3D43811}">
      <dgm:prSet/>
      <dgm:spPr/>
      <dgm:t>
        <a:bodyPr/>
        <a:lstStyle/>
        <a:p>
          <a:endParaRPr lang="es-BO"/>
        </a:p>
      </dgm:t>
    </dgm:pt>
    <dgm:pt modelId="{6618DEFB-5DA6-4635-A275-492F390123BE}">
      <dgm:prSet custT="1"/>
      <dgm:spPr/>
      <dgm:t>
        <a:bodyPr/>
        <a:lstStyle/>
        <a:p>
          <a:pPr rtl="0"/>
          <a:r>
            <a:rPr lang="es-BO" sz="1800" b="0" dirty="0" smtClean="0">
              <a:solidFill>
                <a:schemeClr val="bg1"/>
              </a:solidFill>
            </a:rPr>
            <a:t>Ansiedad y estrés</a:t>
          </a:r>
          <a:endParaRPr lang="es-BO" sz="1800" b="0" dirty="0">
            <a:solidFill>
              <a:schemeClr val="bg1"/>
            </a:solidFill>
          </a:endParaRPr>
        </a:p>
      </dgm:t>
    </dgm:pt>
    <dgm:pt modelId="{61337EB7-1716-41E1-9111-575372AD4065}" type="parTrans" cxnId="{100674E0-92A9-43F5-97AD-E0FA0E887A61}">
      <dgm:prSet/>
      <dgm:spPr/>
      <dgm:t>
        <a:bodyPr/>
        <a:lstStyle/>
        <a:p>
          <a:endParaRPr lang="es-BO"/>
        </a:p>
      </dgm:t>
    </dgm:pt>
    <dgm:pt modelId="{3E5D4B51-A642-4E22-AE22-488478800FD2}" type="sibTrans" cxnId="{100674E0-92A9-43F5-97AD-E0FA0E887A61}">
      <dgm:prSet/>
      <dgm:spPr/>
      <dgm:t>
        <a:bodyPr/>
        <a:lstStyle/>
        <a:p>
          <a:endParaRPr lang="es-BO"/>
        </a:p>
      </dgm:t>
    </dgm:pt>
    <dgm:pt modelId="{0CE5E177-295F-4A46-A19B-C0CC54FB4171}" type="pres">
      <dgm:prSet presAssocID="{21D27BB7-CE07-4DE4-A2D3-5CD2CC893587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2FA9BA-63C3-4381-976B-9B8F5C48A50D}" type="pres">
      <dgm:prSet presAssocID="{21D27BB7-CE07-4DE4-A2D3-5CD2CC893587}" presName="diamond" presStyleLbl="bgShp" presStyleIdx="0" presStyleCnt="1" custLinFactNeighborX="2551" custLinFactNeighborY="-3900"/>
      <dgm:spPr/>
    </dgm:pt>
    <dgm:pt modelId="{98DDC1F9-044D-4F1F-933E-904FDEE79F8B}" type="pres">
      <dgm:prSet presAssocID="{21D27BB7-CE07-4DE4-A2D3-5CD2CC893587}" presName="quad1" presStyleLbl="node1" presStyleIdx="0" presStyleCnt="4" custLinFactNeighborX="-4746" custLinFactNeighborY="-6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AEBC5A-A3C7-4A92-BC0A-09DE49CDD389}" type="pres">
      <dgm:prSet presAssocID="{21D27BB7-CE07-4DE4-A2D3-5CD2CC893587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F7D112-0B10-4AFA-BF51-12A09645F5FE}" type="pres">
      <dgm:prSet presAssocID="{21D27BB7-CE07-4DE4-A2D3-5CD2CC893587}" presName="quad3" presStyleLbl="node1" presStyleIdx="2" presStyleCnt="4" custScaleX="1142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72BA13-1A80-47C7-ACA1-D3E4AFD32BFE}" type="pres">
      <dgm:prSet presAssocID="{21D27BB7-CE07-4DE4-A2D3-5CD2CC893587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812A5EB2-4B88-4F0C-9C97-324C280CDB7B}" type="presOf" srcId="{21D27BB7-CE07-4DE4-A2D3-5CD2CC893587}" destId="{0CE5E177-295F-4A46-A19B-C0CC54FB4171}" srcOrd="0" destOrd="0" presId="urn:microsoft.com/office/officeart/2005/8/layout/matrix3"/>
    <dgm:cxn modelId="{4B666F12-E07E-4DFD-81D2-7DE2E953DBDD}" srcId="{21D27BB7-CE07-4DE4-A2D3-5CD2CC893587}" destId="{B2602366-0500-4565-896E-D7B40FC56E10}" srcOrd="0" destOrd="0" parTransId="{B1E046B4-3EC3-4275-A729-A066B0AC9CCE}" sibTransId="{BDDD73A4-E10C-45D2-92BC-6205E3EC2DB0}"/>
    <dgm:cxn modelId="{CFA428C9-7B86-4CF5-851F-E240A05F7977}" type="presOf" srcId="{11A7BAAA-46B0-4447-AA97-8FBE3955040B}" destId="{4AAEBC5A-A3C7-4A92-BC0A-09DE49CDD389}" srcOrd="0" destOrd="0" presId="urn:microsoft.com/office/officeart/2005/8/layout/matrix3"/>
    <dgm:cxn modelId="{D739221A-F11E-498D-A6E0-925ACE20F16D}" srcId="{21D27BB7-CE07-4DE4-A2D3-5CD2CC893587}" destId="{11A7BAAA-46B0-4447-AA97-8FBE3955040B}" srcOrd="1" destOrd="0" parTransId="{75EB1EF3-C437-449A-BC54-7EAECB07BB04}" sibTransId="{B51BFB3D-CA43-4765-A3D8-6E7CC688323E}"/>
    <dgm:cxn modelId="{F9805B5F-0EB4-4B00-8029-8B6DC0A9607C}" type="presOf" srcId="{6618DEFB-5DA6-4635-A275-492F390123BE}" destId="{3872BA13-1A80-47C7-ACA1-D3E4AFD32BFE}" srcOrd="0" destOrd="0" presId="urn:microsoft.com/office/officeart/2005/8/layout/matrix3"/>
    <dgm:cxn modelId="{23D53B97-79C7-4843-960F-ECB15D144166}" type="presOf" srcId="{6122AAC8-13C4-41B7-A089-8D6364AFC033}" destId="{29F7D112-0B10-4AFA-BF51-12A09645F5FE}" srcOrd="0" destOrd="0" presId="urn:microsoft.com/office/officeart/2005/8/layout/matrix3"/>
    <dgm:cxn modelId="{12A4E583-1485-4375-B39C-82EAF3D43811}" srcId="{21D27BB7-CE07-4DE4-A2D3-5CD2CC893587}" destId="{6122AAC8-13C4-41B7-A089-8D6364AFC033}" srcOrd="2" destOrd="0" parTransId="{D2F3AD14-70FC-4428-9DCB-BBC42B8A7330}" sibTransId="{B6895DF2-75B8-4676-B54F-E88B2F4D60DF}"/>
    <dgm:cxn modelId="{7E11A0AB-1E2E-4365-81B0-6FA32A95561B}" type="presOf" srcId="{B2602366-0500-4565-896E-D7B40FC56E10}" destId="{98DDC1F9-044D-4F1F-933E-904FDEE79F8B}" srcOrd="0" destOrd="0" presId="urn:microsoft.com/office/officeart/2005/8/layout/matrix3"/>
    <dgm:cxn modelId="{100674E0-92A9-43F5-97AD-E0FA0E887A61}" srcId="{21D27BB7-CE07-4DE4-A2D3-5CD2CC893587}" destId="{6618DEFB-5DA6-4635-A275-492F390123BE}" srcOrd="3" destOrd="0" parTransId="{61337EB7-1716-41E1-9111-575372AD4065}" sibTransId="{3E5D4B51-A642-4E22-AE22-488478800FD2}"/>
    <dgm:cxn modelId="{1A06CDDD-DD08-4197-A2D5-62293F0C6D1E}" type="presParOf" srcId="{0CE5E177-295F-4A46-A19B-C0CC54FB4171}" destId="{102FA9BA-63C3-4381-976B-9B8F5C48A50D}" srcOrd="0" destOrd="0" presId="urn:microsoft.com/office/officeart/2005/8/layout/matrix3"/>
    <dgm:cxn modelId="{D1AC89D8-438F-40F0-94E6-15E7FA1A363B}" type="presParOf" srcId="{0CE5E177-295F-4A46-A19B-C0CC54FB4171}" destId="{98DDC1F9-044D-4F1F-933E-904FDEE79F8B}" srcOrd="1" destOrd="0" presId="urn:microsoft.com/office/officeart/2005/8/layout/matrix3"/>
    <dgm:cxn modelId="{A13EEDD5-134F-4E1A-B18C-F53E259CE73B}" type="presParOf" srcId="{0CE5E177-295F-4A46-A19B-C0CC54FB4171}" destId="{4AAEBC5A-A3C7-4A92-BC0A-09DE49CDD389}" srcOrd="2" destOrd="0" presId="urn:microsoft.com/office/officeart/2005/8/layout/matrix3"/>
    <dgm:cxn modelId="{488F88F1-57F4-4C4B-80E0-D1977E15B50D}" type="presParOf" srcId="{0CE5E177-295F-4A46-A19B-C0CC54FB4171}" destId="{29F7D112-0B10-4AFA-BF51-12A09645F5FE}" srcOrd="3" destOrd="0" presId="urn:microsoft.com/office/officeart/2005/8/layout/matrix3"/>
    <dgm:cxn modelId="{F7C2D9DC-F57D-4E0D-9D1B-75B20721880E}" type="presParOf" srcId="{0CE5E177-295F-4A46-A19B-C0CC54FB4171}" destId="{3872BA13-1A80-47C7-ACA1-D3E4AFD32BF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BO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B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84DEEC3-86BD-4029-850A-F8E240A0F171}" type="datetimeFigureOut">
              <a:rPr lang="es-BO" smtClean="0"/>
              <a:t>2/7/2022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BO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2B1EB6C-0F20-43F6-BA6D-7A8A5CFA8664}" type="slidenum">
              <a:rPr lang="es-BO" smtClean="0"/>
              <a:t>‹Nº›</a:t>
            </a:fld>
            <a:endParaRPr lang="es-B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upoeducar.cl/material_de_apoyo/aplicaciones-juegos-digitales-aprender/" TargetMode="External"/><Relationship Id="rId2" Type="http://schemas.openxmlformats.org/officeDocument/2006/relationships/hyperlink" Target="https://www.ifema.es/noticias/educacion/que-es-la-gamificac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s.liveworksheets.com/worksheets/es/Lectoescritura" TargetMode="External"/><Relationship Id="rId4" Type="http://schemas.openxmlformats.org/officeDocument/2006/relationships/hyperlink" Target="https://www.cognifit.com/bo/juegos-mentale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57200" y="1628801"/>
            <a:ext cx="8458200" cy="1944216"/>
          </a:xfrm>
        </p:spPr>
        <p:txBody>
          <a:bodyPr>
            <a:normAutofit/>
          </a:bodyPr>
          <a:lstStyle/>
          <a:p>
            <a:pPr algn="ctr"/>
            <a:r>
              <a:rPr lang="es-BO" b="1" dirty="0" smtClean="0"/>
              <a:t>APLICACIONES Y JUEGOS DIGITALES.</a:t>
            </a:r>
            <a:endParaRPr lang="es-BO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88024" y="5949280"/>
            <a:ext cx="4104456" cy="504056"/>
          </a:xfrm>
        </p:spPr>
        <p:txBody>
          <a:bodyPr>
            <a:normAutofit fontScale="85000" lnSpcReduction="10000"/>
          </a:bodyPr>
          <a:lstStyle/>
          <a:p>
            <a:r>
              <a:rPr lang="es-BO" dirty="0" smtClean="0"/>
              <a:t>Presentado por Lic. Rosa Lucas</a:t>
            </a:r>
            <a:endParaRPr lang="es-BO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xmlns="" id="{2AB7C314-0243-4623-959E-47E7A891D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" y="91823"/>
            <a:ext cx="15113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23">
            <a:extLst>
              <a:ext uri="{FF2B5EF4-FFF2-40B4-BE49-F238E27FC236}">
                <a16:creationId xmlns:a16="http://schemas.microsoft.com/office/drawing/2014/main" xmlns="" id="{AFFBAB60-3A8B-4E27-99A9-4E4E51E84757}"/>
              </a:ext>
            </a:extLst>
          </p:cNvPr>
          <p:cNvSpPr txBox="1"/>
          <p:nvPr/>
        </p:nvSpPr>
        <p:spPr>
          <a:xfrm>
            <a:off x="1619672" y="91823"/>
            <a:ext cx="610537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1"/>
                </a:solidFill>
                <a:latin typeface="+mn-lt"/>
              </a:rPr>
              <a:t>EIFODEC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bg1"/>
                </a:solidFill>
                <a:latin typeface="+mn-lt"/>
              </a:rPr>
              <a:t>  Fundación </a:t>
            </a:r>
            <a:r>
              <a:rPr lang="es-ES" sz="1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Escuela De Integración Y Formación Deportiva     Expresión Artística Y Entrenamiento  Laboral</a:t>
            </a:r>
          </a:p>
        </p:txBody>
      </p:sp>
      <p:pic>
        <p:nvPicPr>
          <p:cNvPr id="6" name="Imagen 7">
            <a:extLst>
              <a:ext uri="{FF2B5EF4-FFF2-40B4-BE49-F238E27FC236}">
                <a16:creationId xmlns:a16="http://schemas.microsoft.com/office/drawing/2014/main" xmlns="" id="{3A0A0C5F-358A-4D9F-9AFF-73E089F57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7056" r="4935" b="5022"/>
          <a:stretch>
            <a:fillRect/>
          </a:stretch>
        </p:blipFill>
        <p:spPr bwMode="auto">
          <a:xfrm>
            <a:off x="7812360" y="0"/>
            <a:ext cx="122396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098331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893580"/>
            <a:ext cx="4884503" cy="119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7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3928" y="2996952"/>
            <a:ext cx="2520280" cy="3456384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s-BO" dirty="0" smtClean="0"/>
              <a:t>Permite realizar trazos</a:t>
            </a:r>
          </a:p>
          <a:p>
            <a:pPr marL="109728" indent="0">
              <a:buNone/>
            </a:pPr>
            <a:r>
              <a:rPr lang="es-BO" dirty="0" smtClean="0"/>
              <a:t>Escribir el abecedario, los números  figuras geométricas y pintar  </a:t>
            </a:r>
            <a:endParaRPr lang="es-BO" dirty="0"/>
          </a:p>
        </p:txBody>
      </p:sp>
      <p:pic>
        <p:nvPicPr>
          <p:cNvPr id="1026" name="Picture 2" descr="G:\Pictures\Nuevo álbum\Screenshot_20220523-113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10547" r="12588" b="73930"/>
          <a:stretch/>
        </p:blipFill>
        <p:spPr bwMode="auto">
          <a:xfrm>
            <a:off x="467544" y="759707"/>
            <a:ext cx="5328592" cy="169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Pictures\Nuevo álbum\Screenshot_20220523-1130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55811" r="20489" b="20178"/>
          <a:stretch/>
        </p:blipFill>
        <p:spPr bwMode="auto">
          <a:xfrm>
            <a:off x="639869" y="2595314"/>
            <a:ext cx="2833415" cy="18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Pictures\Nuevo álbum\Screenshot_20220523-1131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56178" r="21199" b="20000"/>
          <a:stretch/>
        </p:blipFill>
        <p:spPr bwMode="auto">
          <a:xfrm>
            <a:off x="5940152" y="940610"/>
            <a:ext cx="2584704" cy="16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Pictures\Nuevo álbum\Screenshot_20220523-1131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55466" r="23333" b="20533"/>
          <a:stretch/>
        </p:blipFill>
        <p:spPr bwMode="auto">
          <a:xfrm>
            <a:off x="6444208" y="2693253"/>
            <a:ext cx="2523744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Pictures\Nuevo álbum\Screenshot_20220523-1131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54934" b="20711"/>
          <a:stretch/>
        </p:blipFill>
        <p:spPr bwMode="auto">
          <a:xfrm>
            <a:off x="808560" y="4547616"/>
            <a:ext cx="2665476" cy="167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Pictures\Nuevo álbum\Screenshot_20220523-11315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t="54756" r="3422" b="19466"/>
          <a:stretch/>
        </p:blipFill>
        <p:spPr bwMode="auto">
          <a:xfrm>
            <a:off x="6358146" y="4563216"/>
            <a:ext cx="2695868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23256" y="2936704"/>
            <a:ext cx="2363544" cy="3660648"/>
          </a:xfrm>
        </p:spPr>
        <p:txBody>
          <a:bodyPr/>
          <a:lstStyle/>
          <a:p>
            <a:r>
              <a:rPr lang="es-BO" dirty="0" smtClean="0"/>
              <a:t>Permite a deletrear y escribir en ingles y español</a:t>
            </a:r>
          </a:p>
          <a:p>
            <a:r>
              <a:rPr lang="es-BO" dirty="0" smtClean="0"/>
              <a:t>Mejora la lectoescritura.</a:t>
            </a:r>
            <a:endParaRPr lang="es-BO" dirty="0"/>
          </a:p>
        </p:txBody>
      </p:sp>
      <p:pic>
        <p:nvPicPr>
          <p:cNvPr id="2050" name="Picture 2" descr="G:\Pictures\Nuevo álbum\Screenshot_20220522-205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7" b="77945"/>
          <a:stretch/>
        </p:blipFill>
        <p:spPr bwMode="auto">
          <a:xfrm>
            <a:off x="323528" y="575748"/>
            <a:ext cx="7998340" cy="17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Pictures\Nuevo álbum\Screenshot_20220522-2057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51600" b="25271"/>
          <a:stretch/>
        </p:blipFill>
        <p:spPr bwMode="auto">
          <a:xfrm>
            <a:off x="323528" y="2913888"/>
            <a:ext cx="5999728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7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62294" y="2996952"/>
            <a:ext cx="3720162" cy="3096344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es-ES" dirty="0" smtClean="0"/>
              <a:t>Permite:</a:t>
            </a:r>
          </a:p>
          <a:p>
            <a:pPr algn="ctr"/>
            <a:r>
              <a:rPr lang="es-ES" dirty="0"/>
              <a:t>E</a:t>
            </a:r>
            <a:r>
              <a:rPr lang="es-ES" dirty="0" smtClean="0"/>
              <a:t>scribir en carta, imprenta, mayúscula, minúscula, letras palabras</a:t>
            </a:r>
          </a:p>
          <a:p>
            <a:r>
              <a:rPr lang="es-ES" dirty="0" smtClean="0"/>
              <a:t>Conteo  y escritura de números del 1 al 100</a:t>
            </a:r>
          </a:p>
          <a:p>
            <a:r>
              <a:rPr lang="es-ES" dirty="0" smtClean="0"/>
              <a:t>Aprender de lengua de señas</a:t>
            </a:r>
          </a:p>
          <a:p>
            <a:r>
              <a:rPr lang="es-ES" dirty="0" smtClean="0"/>
              <a:t>Aprender  colore y figuras geométricas</a:t>
            </a:r>
            <a:endParaRPr lang="es-ES" dirty="0"/>
          </a:p>
        </p:txBody>
      </p:sp>
      <p:pic>
        <p:nvPicPr>
          <p:cNvPr id="4098" name="Picture 2" descr="F:\Pictures\Nuevo álbum\Screenshot_20220522-2057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19304" r="38306" b="65174"/>
          <a:stretch/>
        </p:blipFill>
        <p:spPr bwMode="auto">
          <a:xfrm>
            <a:off x="179512" y="476673"/>
            <a:ext cx="528572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Pictures\Nuevo álbum\Screenshot_20220522-2104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" b="9055"/>
          <a:stretch/>
        </p:blipFill>
        <p:spPr bwMode="auto">
          <a:xfrm>
            <a:off x="5508104" y="495704"/>
            <a:ext cx="3312368" cy="60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6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556792"/>
            <a:ext cx="7499176" cy="384387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BO" sz="8000" dirty="0"/>
              <a:t>Juegos y aplicaciones de matemáticas</a:t>
            </a:r>
          </a:p>
        </p:txBody>
      </p:sp>
    </p:spTree>
    <p:extLst>
      <p:ext uri="{BB962C8B-B14F-4D97-AF65-F5344CB8AC3E}">
        <p14:creationId xmlns:p14="http://schemas.microsoft.com/office/powerpoint/2010/main" val="34769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75856" y="2249424"/>
            <a:ext cx="2808312" cy="3915880"/>
          </a:xfrm>
        </p:spPr>
        <p:txBody>
          <a:bodyPr>
            <a:normAutofit/>
          </a:bodyPr>
          <a:lstStyle/>
          <a:p>
            <a:r>
              <a:rPr lang="es-BO" dirty="0" smtClean="0"/>
              <a:t>Permite reconocer, contar y escribir números del 1 al 10 a través de diferentes actividades </a:t>
            </a:r>
          </a:p>
          <a:p>
            <a:pPr marL="109728" indent="0">
              <a:buNone/>
            </a:pPr>
            <a:endParaRPr lang="es-BO" dirty="0"/>
          </a:p>
        </p:txBody>
      </p:sp>
      <p:pic>
        <p:nvPicPr>
          <p:cNvPr id="3075" name="Picture 3" descr="F:\Pictures\Nuevo álbum\Screenshot_20220523-1133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 r="21343" b="73334"/>
          <a:stretch/>
        </p:blipFill>
        <p:spPr bwMode="auto">
          <a:xfrm>
            <a:off x="372835" y="548679"/>
            <a:ext cx="4271173" cy="15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Pictures\Nuevo álbum\Screenshot_20220523-1133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46368" r="6617" b="30547"/>
          <a:stretch/>
        </p:blipFill>
        <p:spPr bwMode="auto">
          <a:xfrm>
            <a:off x="422774" y="2828178"/>
            <a:ext cx="2843386" cy="15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Pictures\Nuevo álbum\Screenshot_20220523-1133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t="45174" r="9801" b="30149"/>
          <a:stretch/>
        </p:blipFill>
        <p:spPr bwMode="auto">
          <a:xfrm>
            <a:off x="372835" y="4797152"/>
            <a:ext cx="2893325" cy="16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Pictures\Nuevo álbum\Screenshot_20220523-1133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45771" r="12587" b="29751"/>
          <a:stretch/>
        </p:blipFill>
        <p:spPr bwMode="auto">
          <a:xfrm>
            <a:off x="5845068" y="1149502"/>
            <a:ext cx="2852384" cy="167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Pictures\Nuevo álbum\Screenshot_20220523-1134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t="45970" r="3035" b="29553"/>
          <a:stretch/>
        </p:blipFill>
        <p:spPr bwMode="auto">
          <a:xfrm>
            <a:off x="6099019" y="3140968"/>
            <a:ext cx="2713035" cy="15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Pictures\Nuevo álbum\Screenshot_20220523-11343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46368" r="5468" b="29552"/>
          <a:stretch/>
        </p:blipFill>
        <p:spPr bwMode="auto">
          <a:xfrm>
            <a:off x="5995912" y="4912744"/>
            <a:ext cx="2550695" cy="14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49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Pictures\d\Screenshot_20220523-204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0489" r="8400" b="69422"/>
          <a:stretch/>
        </p:blipFill>
        <p:spPr bwMode="auto">
          <a:xfrm>
            <a:off x="467543" y="688872"/>
            <a:ext cx="4730299" cy="21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Pictures\d\Screenshot_20220523-204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58489" r="6622" b="12356"/>
          <a:stretch/>
        </p:blipFill>
        <p:spPr bwMode="auto">
          <a:xfrm>
            <a:off x="395536" y="3243922"/>
            <a:ext cx="4074534" cy="27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Pictures\d\Screenshot_20220523-2040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" t="59733" r="10889" b="14134"/>
          <a:stretch/>
        </p:blipFill>
        <p:spPr bwMode="auto">
          <a:xfrm>
            <a:off x="4572000" y="3861048"/>
            <a:ext cx="420802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Pictures\d\Screenshot_20220523-2040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 t="59911" r="4844" b="15556"/>
          <a:stretch/>
        </p:blipFill>
        <p:spPr bwMode="auto">
          <a:xfrm>
            <a:off x="5629862" y="929655"/>
            <a:ext cx="2830570" cy="232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8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3068960"/>
            <a:ext cx="2530624" cy="1179576"/>
          </a:xfrm>
        </p:spPr>
        <p:txBody>
          <a:bodyPr>
            <a:normAutofit fontScale="62500" lnSpcReduction="20000"/>
          </a:bodyPr>
          <a:lstStyle/>
          <a:p>
            <a:r>
              <a:rPr lang="es-BO" dirty="0" smtClean="0"/>
              <a:t>Tabla de multiplicación</a:t>
            </a:r>
          </a:p>
          <a:p>
            <a:r>
              <a:rPr lang="es-BO" dirty="0" smtClean="0"/>
              <a:t>Trucos PARA SABER Multiplicar </a:t>
            </a:r>
            <a:endParaRPr lang="es-BO" dirty="0"/>
          </a:p>
        </p:txBody>
      </p:sp>
      <p:pic>
        <p:nvPicPr>
          <p:cNvPr id="3075" name="Picture 3" descr="G:\Pictures\d\Screenshot_20220523-2034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13022" b="68711"/>
          <a:stretch/>
        </p:blipFill>
        <p:spPr bwMode="auto">
          <a:xfrm>
            <a:off x="0" y="476671"/>
            <a:ext cx="5076056" cy="238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Pictures\d\Screenshot_20220523-2037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55822" r="3778" b="18045"/>
          <a:stretch/>
        </p:blipFill>
        <p:spPr bwMode="auto">
          <a:xfrm>
            <a:off x="2987824" y="3068960"/>
            <a:ext cx="583607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05792" y="2855528"/>
            <a:ext cx="2706368" cy="3096344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es-BO" dirty="0" smtClean="0"/>
              <a:t>Permite aprender </a:t>
            </a:r>
          </a:p>
          <a:p>
            <a:r>
              <a:rPr lang="es-BO" dirty="0" smtClean="0"/>
              <a:t>La tabla de multiplicación</a:t>
            </a:r>
          </a:p>
          <a:p>
            <a:r>
              <a:rPr lang="es-BO" dirty="0" smtClean="0"/>
              <a:t>Resolución de ejercicios de multiplicación</a:t>
            </a:r>
          </a:p>
          <a:p>
            <a:r>
              <a:rPr lang="es-BO" dirty="0" smtClean="0"/>
              <a:t>Potencias  </a:t>
            </a:r>
            <a:endParaRPr lang="es-BO" dirty="0"/>
          </a:p>
        </p:txBody>
      </p:sp>
      <p:pic>
        <p:nvPicPr>
          <p:cNvPr id="6146" name="Picture 2" descr="G:\Pictures\d\Screenshot_20220523-2038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9778" r="17644" b="75111"/>
          <a:stretch/>
        </p:blipFill>
        <p:spPr bwMode="auto">
          <a:xfrm>
            <a:off x="179511" y="476672"/>
            <a:ext cx="593684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Pictures\d\Screenshot_20220523-2038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50000" r="9822" b="25000"/>
          <a:stretch/>
        </p:blipFill>
        <p:spPr bwMode="auto">
          <a:xfrm>
            <a:off x="6012160" y="2780928"/>
            <a:ext cx="292608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Pictures\d\Screenshot_20220523-2039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8" r="20489" b="24311"/>
          <a:stretch/>
        </p:blipFill>
        <p:spPr bwMode="auto">
          <a:xfrm>
            <a:off x="516586" y="4785692"/>
            <a:ext cx="2726436" cy="16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Pictures\d\Screenshot_20220523-2039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2667" b="25000"/>
          <a:stretch/>
        </p:blipFill>
        <p:spPr bwMode="auto">
          <a:xfrm>
            <a:off x="5914980" y="4738448"/>
            <a:ext cx="29946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Pictures\d\Screenshot_20220523-2038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46045" r="4962" b="29244"/>
          <a:stretch/>
        </p:blipFill>
        <p:spPr bwMode="auto">
          <a:xfrm>
            <a:off x="467544" y="2864724"/>
            <a:ext cx="2824520" cy="16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5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68832" y="2491644"/>
            <a:ext cx="2787344" cy="3745668"/>
          </a:xfrm>
        </p:spPr>
        <p:txBody>
          <a:bodyPr/>
          <a:lstStyle/>
          <a:p>
            <a:pPr marL="109728" indent="0">
              <a:buNone/>
            </a:pPr>
            <a:r>
              <a:rPr lang="es-BO" dirty="0" smtClean="0"/>
              <a:t>Permite aprender</a:t>
            </a:r>
          </a:p>
          <a:p>
            <a:r>
              <a:rPr lang="es-BO" dirty="0" smtClean="0"/>
              <a:t>De lo mas fácil a lo mas difícil</a:t>
            </a:r>
          </a:p>
          <a:p>
            <a:r>
              <a:rPr lang="es-BO" dirty="0" smtClean="0"/>
              <a:t>Explica paso a paso </a:t>
            </a:r>
          </a:p>
        </p:txBody>
      </p:sp>
      <p:pic>
        <p:nvPicPr>
          <p:cNvPr id="5122" name="Picture 2" descr="G:\Pictures\d\Screenshot_20220523-2032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9067" r="-1" b="73689"/>
          <a:stretch/>
        </p:blipFill>
        <p:spPr bwMode="auto">
          <a:xfrm>
            <a:off x="21736" y="404663"/>
            <a:ext cx="5918416" cy="20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Pictures\d\Screenshot_20220523-2033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54044" r="10100" b="21600"/>
          <a:stretch/>
        </p:blipFill>
        <p:spPr bwMode="auto">
          <a:xfrm>
            <a:off x="384520" y="3068960"/>
            <a:ext cx="2959208" cy="167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Pictures\d\Screenshot_20220523-2033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54934" r="4133" b="20533"/>
          <a:stretch/>
        </p:blipFill>
        <p:spPr bwMode="auto">
          <a:xfrm>
            <a:off x="411144" y="4869160"/>
            <a:ext cx="2950464" cy="168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Pictures\Nuevo álbum\Screenshot_20220522-210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2" y="404663"/>
            <a:ext cx="295232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87624" y="980728"/>
            <a:ext cx="6336704" cy="51706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BO" sz="6600" dirty="0"/>
              <a:t>Juegos y aplicaciones para el </a:t>
            </a:r>
            <a:r>
              <a:rPr lang="es-BO" sz="6600" dirty="0" smtClean="0"/>
              <a:t>desarrollo cognitivo  </a:t>
            </a:r>
            <a:endParaRPr lang="es-BO" sz="6600" dirty="0"/>
          </a:p>
        </p:txBody>
      </p:sp>
    </p:spTree>
    <p:extLst>
      <p:ext uri="{BB962C8B-B14F-4D97-AF65-F5344CB8AC3E}">
        <p14:creationId xmlns:p14="http://schemas.microsoft.com/office/powerpoint/2010/main" val="15512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76672"/>
            <a:ext cx="4896544" cy="1080120"/>
          </a:xfrm>
        </p:spPr>
        <p:txBody>
          <a:bodyPr>
            <a:normAutofit fontScale="70000" lnSpcReduction="20000"/>
          </a:bodyPr>
          <a:lstStyle/>
          <a:p>
            <a:r>
              <a:rPr lang="es-BO" dirty="0"/>
              <a:t>Se ha observado que </a:t>
            </a:r>
            <a:r>
              <a:rPr lang="es-BO" dirty="0" smtClean="0"/>
              <a:t>las </a:t>
            </a:r>
            <a:r>
              <a:rPr lang="es-BO" dirty="0"/>
              <a:t>niñas  niños y jóvenes , </a:t>
            </a:r>
            <a:r>
              <a:rPr lang="es-BO" dirty="0" smtClean="0"/>
              <a:t>jóvenes  de este  </a:t>
            </a:r>
            <a:r>
              <a:rPr lang="es-BO" dirty="0"/>
              <a:t>siglo XXI son usuarios activos de tecnologías.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267744" y="5397218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BO" dirty="0"/>
              <a:t>Actualmente existen muchas aplicaciones </a:t>
            </a:r>
            <a:r>
              <a:rPr lang="es-BO" dirty="0" smtClean="0"/>
              <a:t> que </a:t>
            </a:r>
            <a:r>
              <a:rPr lang="es-BO" dirty="0"/>
              <a:t>sirven para fomentar o mejorar distintas habilidades cognitivas y que, además, </a:t>
            </a:r>
            <a:r>
              <a:rPr lang="es-BO" dirty="0" smtClean="0"/>
              <a:t>va favorecer el </a:t>
            </a:r>
            <a:r>
              <a:rPr lang="es-BO" dirty="0"/>
              <a:t>desarrollo del aprendizaje </a:t>
            </a:r>
            <a:r>
              <a:rPr lang="es-BO" dirty="0" smtClean="0"/>
              <a:t>las niñas, niños, adolecentes , jóvenes y adultos .</a:t>
            </a:r>
            <a:endParaRPr lang="es-B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5760640" cy="384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3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Pictures\d\Screenshot_20220523-1957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2711" b="74756"/>
          <a:stretch/>
        </p:blipFill>
        <p:spPr bwMode="auto">
          <a:xfrm>
            <a:off x="107504" y="980728"/>
            <a:ext cx="709314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Pictures\d\Screenshot_20220523-1957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50000" b="25000"/>
          <a:stretch/>
        </p:blipFill>
        <p:spPr bwMode="auto">
          <a:xfrm>
            <a:off x="670560" y="2977464"/>
            <a:ext cx="4621520" cy="31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Pictures\d\Screenshot_20220523-1957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50000" r="3778" b="23200"/>
          <a:stretch/>
        </p:blipFill>
        <p:spPr bwMode="auto">
          <a:xfrm>
            <a:off x="5292080" y="2977488"/>
            <a:ext cx="3567540" cy="340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Pictures\d\Screenshot_20220523-1957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5242" b="25988"/>
          <a:stretch/>
        </p:blipFill>
        <p:spPr bwMode="auto">
          <a:xfrm>
            <a:off x="7268056" y="435982"/>
            <a:ext cx="1310232" cy="25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05000" y="3284984"/>
            <a:ext cx="3096344" cy="3086715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endParaRPr lang="es-BO" dirty="0" smtClean="0"/>
          </a:p>
          <a:p>
            <a:r>
              <a:rPr lang="es-BO" dirty="0" smtClean="0"/>
              <a:t>Tiene 15 juegos educativos </a:t>
            </a:r>
          </a:p>
          <a:p>
            <a:pPr>
              <a:buFontTx/>
              <a:buChar char="-"/>
            </a:pPr>
            <a:r>
              <a:rPr lang="es-BO" dirty="0" smtClean="0"/>
              <a:t>Encontrar la diferencia</a:t>
            </a:r>
          </a:p>
          <a:p>
            <a:pPr>
              <a:buFontTx/>
              <a:buChar char="-"/>
            </a:pPr>
            <a:r>
              <a:rPr lang="es-BO" dirty="0" smtClean="0"/>
              <a:t>Figura fondo</a:t>
            </a:r>
          </a:p>
          <a:p>
            <a:pPr>
              <a:buFontTx/>
              <a:buChar char="-"/>
            </a:pPr>
            <a:r>
              <a:rPr lang="es-BO" dirty="0" smtClean="0"/>
              <a:t>Laberintos</a:t>
            </a:r>
          </a:p>
          <a:p>
            <a:pPr>
              <a:buFontTx/>
              <a:buChar char="-"/>
            </a:pPr>
            <a:r>
              <a:rPr lang="es-BO" dirty="0" smtClean="0"/>
              <a:t>Memoria visual, etc. </a:t>
            </a:r>
          </a:p>
        </p:txBody>
      </p:sp>
      <p:pic>
        <p:nvPicPr>
          <p:cNvPr id="2050" name="Picture 2" descr="F:\Pictures\Nuevo álbum\Screenshot_20220523-1128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r="20910" b="64179"/>
          <a:stretch/>
        </p:blipFill>
        <p:spPr bwMode="auto">
          <a:xfrm>
            <a:off x="440860" y="559363"/>
            <a:ext cx="413114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Pictures\Nuevo álbum\Screenshot_20220523-112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t="28259" r="18159" b="47662"/>
          <a:stretch/>
        </p:blipFill>
        <p:spPr bwMode="auto">
          <a:xfrm>
            <a:off x="345278" y="2708920"/>
            <a:ext cx="2714554" cy="20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Pictures\Nuevo álbum\Screenshot_20220523-1129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8458" r="33682" b="47064"/>
          <a:stretch/>
        </p:blipFill>
        <p:spPr bwMode="auto">
          <a:xfrm>
            <a:off x="6012160" y="1150356"/>
            <a:ext cx="2520280" cy="19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Pictures\Nuevo álbum\Screenshot_20220523-1130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28657" r="26120" b="48622"/>
          <a:stretch/>
        </p:blipFill>
        <p:spPr bwMode="auto">
          <a:xfrm>
            <a:off x="6300192" y="3573016"/>
            <a:ext cx="241253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Pictures\Nuevo álbum\Screenshot_20220523-1130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28657" r="30895" b="48622"/>
          <a:stretch/>
        </p:blipFill>
        <p:spPr bwMode="auto">
          <a:xfrm>
            <a:off x="862621" y="4941167"/>
            <a:ext cx="2485243" cy="175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6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BO" b="1" dirty="0"/>
              <a:t>página Web</a:t>
            </a:r>
            <a:br>
              <a:rPr lang="es-BO" b="1" dirty="0"/>
            </a:b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49424"/>
            <a:ext cx="3960440" cy="432511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BO" dirty="0"/>
              <a:t>P</a:t>
            </a:r>
            <a:r>
              <a:rPr lang="es-BO" dirty="0" smtClean="0"/>
              <a:t>ágina </a:t>
            </a:r>
            <a:r>
              <a:rPr lang="es-BO" dirty="0"/>
              <a:t>electrónica o página digital o un documento digital de carácter </a:t>
            </a:r>
          </a:p>
          <a:p>
            <a:pPr marL="109728" indent="0" algn="just">
              <a:buNone/>
            </a:pPr>
            <a:r>
              <a:rPr lang="es-BO" dirty="0" smtClean="0"/>
              <a:t>     </a:t>
            </a:r>
            <a:r>
              <a:rPr lang="es-BO" dirty="0" err="1" smtClean="0"/>
              <a:t>multimediático</a:t>
            </a:r>
            <a:r>
              <a:rPr lang="es-BO" dirty="0"/>
              <a:t> </a:t>
            </a:r>
            <a:r>
              <a:rPr lang="es-BO" dirty="0" smtClean="0"/>
              <a:t>(es </a:t>
            </a:r>
            <a:r>
              <a:rPr lang="es-BO" dirty="0"/>
              <a:t>decir, </a:t>
            </a:r>
            <a:r>
              <a:rPr lang="es-BO" dirty="0" smtClean="0"/>
              <a:t>               capaz </a:t>
            </a:r>
            <a:r>
              <a:rPr lang="es-BO" dirty="0"/>
              <a:t>de incluir audio</a:t>
            </a:r>
            <a:r>
              <a:rPr lang="es-BO" dirty="0" smtClean="0"/>
              <a:t>, </a:t>
            </a:r>
          </a:p>
          <a:p>
            <a:pPr marL="109728" indent="0" algn="just">
              <a:buNone/>
            </a:pPr>
            <a:r>
              <a:rPr lang="es-BO" dirty="0" smtClean="0"/>
              <a:t>    video</a:t>
            </a:r>
            <a:r>
              <a:rPr lang="es-BO" dirty="0"/>
              <a:t>, </a:t>
            </a:r>
            <a:r>
              <a:rPr lang="es-BO" dirty="0" smtClean="0"/>
              <a:t>texto y </a:t>
            </a:r>
            <a:r>
              <a:rPr lang="es-BO" dirty="0"/>
              <a:t>sus combinaciones)</a:t>
            </a:r>
          </a:p>
          <a:p>
            <a:pPr algn="just"/>
            <a:r>
              <a:rPr lang="es-BO" dirty="0"/>
              <a:t>S</a:t>
            </a:r>
            <a:r>
              <a:rPr lang="es-BO" dirty="0" smtClean="0"/>
              <a:t>e </a:t>
            </a:r>
            <a:r>
              <a:rPr lang="es-BO" dirty="0"/>
              <a:t>puede acceder a través de </a:t>
            </a:r>
            <a:r>
              <a:rPr lang="es-BO" dirty="0" smtClean="0"/>
              <a:t>un navegador Web</a:t>
            </a:r>
            <a:r>
              <a:rPr lang="es-BO" dirty="0"/>
              <a:t>  y una conexión activa </a:t>
            </a:r>
            <a:r>
              <a:rPr lang="es-BO" dirty="0" smtClean="0"/>
              <a:t>a internet.</a:t>
            </a:r>
            <a:r>
              <a:rPr lang="es-BO" dirty="0"/>
              <a:t/>
            </a:r>
            <a:br>
              <a:rPr lang="es-BO" dirty="0"/>
            </a:br>
            <a:r>
              <a:rPr lang="es-BO" dirty="0"/>
              <a:t/>
            </a:r>
            <a:br>
              <a:rPr lang="es-BO" dirty="0"/>
            </a:br>
            <a:r>
              <a:rPr lang="es-BO" dirty="0"/>
              <a:t/>
            </a:r>
            <a:br>
              <a:rPr lang="es-BO" dirty="0"/>
            </a:br>
            <a:r>
              <a:rPr lang="es-BO" dirty="0"/>
              <a:t/>
            </a:r>
            <a:br>
              <a:rPr lang="es-BO" dirty="0"/>
            </a:br>
            <a:endParaRPr lang="es-B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64130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5697" r="14616" b="16581"/>
          <a:stretch/>
        </p:blipFill>
        <p:spPr bwMode="auto">
          <a:xfrm>
            <a:off x="259222" y="654932"/>
            <a:ext cx="8633258" cy="57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9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7065" r="2435" b="20912"/>
          <a:stretch/>
        </p:blipFill>
        <p:spPr bwMode="auto">
          <a:xfrm>
            <a:off x="323528" y="836712"/>
            <a:ext cx="8498759" cy="562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36912"/>
            <a:ext cx="5081591" cy="3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BO" b="1" dirty="0" smtClean="0">
                <a:solidFill>
                  <a:srgbClr val="002060"/>
                </a:solidFill>
              </a:rPr>
              <a:t>Ventajas de las </a:t>
            </a:r>
            <a:r>
              <a:rPr lang="es-BO" b="1" dirty="0" err="1" smtClean="0">
                <a:solidFill>
                  <a:srgbClr val="002060"/>
                </a:solidFill>
              </a:rPr>
              <a:t>apps</a:t>
            </a:r>
            <a:r>
              <a:rPr lang="es-BO" b="1" dirty="0" smtClean="0">
                <a:solidFill>
                  <a:srgbClr val="002060"/>
                </a:solidFill>
              </a:rPr>
              <a:t> y juegos digitales.</a:t>
            </a:r>
            <a:endParaRPr lang="es-ES_tradnl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863632266"/>
              </p:ext>
            </p:extLst>
          </p:nvPr>
        </p:nvGraphicFramePr>
        <p:xfrm>
          <a:off x="609600" y="2401824"/>
          <a:ext cx="4402832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08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5127572" cy="321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BO" b="1" dirty="0">
                <a:solidFill>
                  <a:srgbClr val="002060"/>
                </a:solidFill>
              </a:rPr>
              <a:t>D</a:t>
            </a:r>
            <a:r>
              <a:rPr lang="es-BO" b="1" dirty="0" smtClean="0">
                <a:solidFill>
                  <a:srgbClr val="002060"/>
                </a:solidFill>
              </a:rPr>
              <a:t>esventajas </a:t>
            </a:r>
            <a:r>
              <a:rPr lang="es-BO" b="1" dirty="0">
                <a:solidFill>
                  <a:srgbClr val="002060"/>
                </a:solidFill>
              </a:rPr>
              <a:t>de </a:t>
            </a:r>
            <a:r>
              <a:rPr lang="es-BO" b="1" dirty="0" smtClean="0">
                <a:solidFill>
                  <a:srgbClr val="002060"/>
                </a:solidFill>
              </a:rPr>
              <a:t>las </a:t>
            </a:r>
            <a:r>
              <a:rPr lang="es-BO" b="1" dirty="0" err="1">
                <a:solidFill>
                  <a:srgbClr val="002060"/>
                </a:solidFill>
              </a:rPr>
              <a:t>apps</a:t>
            </a:r>
            <a:r>
              <a:rPr lang="es-BO" b="1" dirty="0">
                <a:solidFill>
                  <a:srgbClr val="002060"/>
                </a:solidFill>
              </a:rPr>
              <a:t> y juegos digitales.</a:t>
            </a:r>
            <a:endParaRPr lang="es-BO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05662"/>
              </p:ext>
            </p:extLst>
          </p:nvPr>
        </p:nvGraphicFramePr>
        <p:xfrm>
          <a:off x="2915816" y="2249424"/>
          <a:ext cx="5544616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4382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Bibliografia</a:t>
            </a:r>
            <a:r>
              <a:rPr lang="es-BO" dirty="0" smtClean="0"/>
              <a:t> 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dirty="0">
                <a:hlinkClick r:id="rId2"/>
              </a:rPr>
              <a:t>https://</a:t>
            </a:r>
            <a:r>
              <a:rPr lang="es-BO" dirty="0" smtClean="0">
                <a:hlinkClick r:id="rId2"/>
              </a:rPr>
              <a:t>www.ifema.es/noticias/educacion/que-es-la-gamificacion</a:t>
            </a:r>
            <a:endParaRPr lang="es-BO" dirty="0" smtClean="0"/>
          </a:p>
          <a:p>
            <a:r>
              <a:rPr lang="es-BO" dirty="0">
                <a:hlinkClick r:id="rId3"/>
              </a:rPr>
              <a:t>https://www.grupoeducar.cl/material_de_apoyo/aplicaciones-juegos-digitales-aprender</a:t>
            </a:r>
            <a:r>
              <a:rPr lang="es-BO" dirty="0" smtClean="0">
                <a:hlinkClick r:id="rId3"/>
              </a:rPr>
              <a:t>/</a:t>
            </a:r>
            <a:endParaRPr lang="es-BO" dirty="0" smtClean="0"/>
          </a:p>
          <a:p>
            <a:r>
              <a:rPr lang="es-BO" dirty="0" smtClean="0">
                <a:hlinkClick r:id="rId4"/>
              </a:rPr>
              <a:t>https</a:t>
            </a:r>
            <a:r>
              <a:rPr lang="es-BO" dirty="0">
                <a:hlinkClick r:id="rId4"/>
              </a:rPr>
              <a:t>://</a:t>
            </a:r>
            <a:r>
              <a:rPr lang="es-BO" dirty="0" smtClean="0">
                <a:hlinkClick r:id="rId4"/>
              </a:rPr>
              <a:t>www.cognifit.com/bo/juegos-mentales</a:t>
            </a:r>
            <a:endParaRPr lang="es-BO" dirty="0" smtClean="0"/>
          </a:p>
          <a:p>
            <a:r>
              <a:rPr lang="es-BO" dirty="0">
                <a:hlinkClick r:id="rId5"/>
              </a:rPr>
              <a:t>https://es.liveworksheets.com/worksheets/es/Lectoescritura</a:t>
            </a:r>
            <a:endParaRPr lang="es-BO" dirty="0" smtClean="0"/>
          </a:p>
        </p:txBody>
      </p:sp>
    </p:spTree>
    <p:extLst>
      <p:ext uri="{BB962C8B-B14F-4D97-AF65-F5344CB8AC3E}">
        <p14:creationId xmlns:p14="http://schemas.microsoft.com/office/powerpoint/2010/main" val="956707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12110" b="-1"/>
          <a:stretch/>
        </p:blipFill>
        <p:spPr bwMode="auto">
          <a:xfrm>
            <a:off x="26312" y="438912"/>
            <a:ext cx="8894041" cy="630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49424"/>
            <a:ext cx="7859216" cy="20436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s-BO" sz="11500" b="1" dirty="0" smtClean="0"/>
              <a:t>GRACIAS</a:t>
            </a:r>
            <a:r>
              <a:rPr lang="es-BO" dirty="0" smtClean="0"/>
              <a:t> </a:t>
            </a:r>
            <a:endParaRPr lang="es-BO" dirty="0"/>
          </a:p>
          <a:p>
            <a:pPr marL="109728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08813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b="1" dirty="0"/>
              <a:t>Gamificación</a:t>
            </a:r>
            <a:r>
              <a:rPr lang="es-BO" dirty="0" smtClean="0"/>
              <a:t> 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1539617"/>
          </a:xfrm>
        </p:spPr>
        <p:txBody>
          <a:bodyPr/>
          <a:lstStyle/>
          <a:p>
            <a:r>
              <a:rPr lang="es-BO" dirty="0" smtClean="0"/>
              <a:t>Técnica de aprendizaje </a:t>
            </a:r>
            <a:r>
              <a:rPr lang="es-BO" dirty="0"/>
              <a:t>que utiliza </a:t>
            </a:r>
            <a:r>
              <a:rPr lang="es-BO" dirty="0" smtClean="0"/>
              <a:t>los juegos digitales  en el  </a:t>
            </a:r>
            <a:r>
              <a:rPr lang="es-BO" dirty="0"/>
              <a:t>ámbito </a:t>
            </a:r>
            <a:r>
              <a:rPr lang="es-BO" dirty="0" smtClean="0"/>
              <a:t>educativo con </a:t>
            </a:r>
            <a:r>
              <a:rPr lang="es-BO" dirty="0"/>
              <a:t>la finalidad de </a:t>
            </a:r>
            <a:r>
              <a:rPr lang="es-BO" dirty="0" smtClean="0"/>
              <a:t>motivar el aprendizaje. </a:t>
            </a:r>
            <a:endParaRPr lang="es-BO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36906" r="52144" b="36011"/>
          <a:stretch/>
        </p:blipFill>
        <p:spPr bwMode="auto">
          <a:xfrm>
            <a:off x="395536" y="3690256"/>
            <a:ext cx="8352928" cy="27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2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BO" dirty="0" smtClean="0"/>
              <a:t>Se puede gamificar de diferentes maneras: 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49424"/>
            <a:ext cx="3034680" cy="1539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s-BO" dirty="0" smtClean="0"/>
              <a:t>Aplicaciones</a:t>
            </a:r>
          </a:p>
          <a:p>
            <a:r>
              <a:rPr lang="es-BO" dirty="0" smtClean="0"/>
              <a:t>Video juegos</a:t>
            </a:r>
          </a:p>
          <a:p>
            <a:r>
              <a:rPr lang="es-BO" dirty="0" smtClean="0"/>
              <a:t>Webs </a:t>
            </a:r>
            <a:endParaRPr lang="es-BO" dirty="0"/>
          </a:p>
          <a:p>
            <a:endParaRPr lang="es-BO" dirty="0"/>
          </a:p>
        </p:txBody>
      </p:sp>
      <p:sp>
        <p:nvSpPr>
          <p:cNvPr id="4" name="3 Cheurón"/>
          <p:cNvSpPr/>
          <p:nvPr/>
        </p:nvSpPr>
        <p:spPr>
          <a:xfrm>
            <a:off x="4067944" y="3429000"/>
            <a:ext cx="1296144" cy="151216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>
              <a:solidFill>
                <a:schemeClr val="tx1"/>
              </a:solidFill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364088" y="4797152"/>
            <a:ext cx="3034680" cy="15396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dirty="0" smtClean="0"/>
              <a:t>Tener el objetivo de lo que se va a enseñar</a:t>
            </a:r>
          </a:p>
          <a:p>
            <a:pPr lvl="2"/>
            <a:endParaRPr lang="es-BO" dirty="0"/>
          </a:p>
        </p:txBody>
      </p:sp>
      <p:pic>
        <p:nvPicPr>
          <p:cNvPr id="2052" name="Picture 4" descr="Los desarrolladores de Android ya pueden dar cÃ³digos de promociÃ³n para sus  apps y juegos : Applicantes â InformaciÃ³n sobre apps y juegos para mÃ³vi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8447" r="14889"/>
          <a:stretch/>
        </p:blipFill>
        <p:spPr bwMode="auto">
          <a:xfrm>
            <a:off x="611560" y="3900393"/>
            <a:ext cx="2880320" cy="20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21683"/>
            <a:ext cx="2016224" cy="1929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3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/>
          <a:lstStyle/>
          <a:p>
            <a:pPr algn="ctr"/>
            <a:r>
              <a:rPr lang="es-BO" b="1" dirty="0" smtClean="0"/>
              <a:t>Aplicaciones </a:t>
            </a:r>
            <a:endParaRPr lang="es-BO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2818656" cy="417646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es-BO" dirty="0" smtClean="0"/>
              <a:t>Son programas </a:t>
            </a:r>
            <a:r>
              <a:rPr lang="es-BO" dirty="0"/>
              <a:t>diseñados para llevar a cabo distintos tipos de </a:t>
            </a:r>
            <a:r>
              <a:rPr lang="es-BO" dirty="0" smtClean="0"/>
              <a:t>tareas que se instalan en el  </a:t>
            </a:r>
            <a:r>
              <a:rPr lang="es-BO" b="1" dirty="0"/>
              <a:t> </a:t>
            </a:r>
            <a:r>
              <a:rPr lang="es-BO" dirty="0" smtClean="0"/>
              <a:t>celular, </a:t>
            </a:r>
            <a:r>
              <a:rPr lang="es-BO" dirty="0" err="1" smtClean="0"/>
              <a:t>tablet</a:t>
            </a:r>
            <a:r>
              <a:rPr lang="es-BO" b="1" dirty="0" smtClean="0"/>
              <a:t> </a:t>
            </a:r>
            <a:r>
              <a:rPr lang="es-BO" dirty="0" smtClean="0"/>
              <a:t>y computadoras.</a:t>
            </a:r>
            <a:endParaRPr lang="es-B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6832"/>
            <a:ext cx="488930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3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BO" b="1" dirty="0"/>
              <a:t>Características de las aplicaciones (</a:t>
            </a:r>
            <a:r>
              <a:rPr lang="es-BO" b="1" dirty="0" err="1"/>
              <a:t>apps</a:t>
            </a:r>
            <a:r>
              <a:rPr lang="es-BO" b="1" dirty="0"/>
              <a:t>)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405117"/>
              </p:ext>
            </p:extLst>
          </p:nvPr>
        </p:nvGraphicFramePr>
        <p:xfrm>
          <a:off x="457200" y="2249424"/>
          <a:ext cx="7931224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19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BO" b="1" dirty="0"/>
              <a:t>Características de las aplicaciones (</a:t>
            </a:r>
            <a:r>
              <a:rPr lang="es-BO" b="1" dirty="0" err="1"/>
              <a:t>apps</a:t>
            </a:r>
            <a:r>
              <a:rPr lang="es-BO" b="1" dirty="0"/>
              <a:t>)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2554134"/>
              </p:ext>
            </p:extLst>
          </p:nvPr>
        </p:nvGraphicFramePr>
        <p:xfrm>
          <a:off x="457200" y="2249424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36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1560" y="1772816"/>
            <a:ext cx="7920880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BO" sz="8000" dirty="0"/>
              <a:t>Aplicaciones de lectura y escritura</a:t>
            </a:r>
          </a:p>
        </p:txBody>
      </p:sp>
    </p:spTree>
    <p:extLst>
      <p:ext uri="{BB962C8B-B14F-4D97-AF65-F5344CB8AC3E}">
        <p14:creationId xmlns:p14="http://schemas.microsoft.com/office/powerpoint/2010/main" val="361431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68144" y="404664"/>
            <a:ext cx="2746648" cy="3168352"/>
          </a:xfrm>
        </p:spPr>
        <p:txBody>
          <a:bodyPr/>
          <a:lstStyle/>
          <a:p>
            <a:r>
              <a:rPr lang="es-BO" dirty="0" smtClean="0"/>
              <a:t>Permite aprender a leer y escribir letras, números  y mejorar la ortografía </a:t>
            </a:r>
            <a:endParaRPr lang="es-BO" dirty="0"/>
          </a:p>
        </p:txBody>
      </p:sp>
      <p:pic>
        <p:nvPicPr>
          <p:cNvPr id="1026" name="Picture 2" descr="F:\Pictures\Nuevo álbum\Screenshot_20220522-2055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0" b="70720"/>
          <a:stretch/>
        </p:blipFill>
        <p:spPr bwMode="auto">
          <a:xfrm>
            <a:off x="107504" y="476672"/>
            <a:ext cx="568863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Pictures\d\Screenshot_20220523-1958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48711" r="4844" b="27111"/>
          <a:stretch/>
        </p:blipFill>
        <p:spPr bwMode="auto">
          <a:xfrm>
            <a:off x="755248" y="2852936"/>
            <a:ext cx="2852928" cy="165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Pictures\d\Screenshot_20220523-1959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48533" r="3779" b="27822"/>
          <a:stretch/>
        </p:blipFill>
        <p:spPr bwMode="auto">
          <a:xfrm>
            <a:off x="5148064" y="3678536"/>
            <a:ext cx="373509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Pictures\d\Screenshot_20220523-19585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48356" r="4488" b="25822"/>
          <a:stretch/>
        </p:blipFill>
        <p:spPr bwMode="auto">
          <a:xfrm>
            <a:off x="1619672" y="4520728"/>
            <a:ext cx="3384376" cy="177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09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1548</TotalTime>
  <Words>432</Words>
  <Application>Microsoft Office PowerPoint</Application>
  <PresentationFormat>Presentación en pantalla (4:3)</PresentationFormat>
  <Paragraphs>71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 Rounded MT Bold</vt:lpstr>
      <vt:lpstr>Georgia</vt:lpstr>
      <vt:lpstr>Trebuchet MS</vt:lpstr>
      <vt:lpstr>Wingdings 2</vt:lpstr>
      <vt:lpstr>Urbano</vt:lpstr>
      <vt:lpstr>APLICACIONES Y JUEGOS DIGITALES.</vt:lpstr>
      <vt:lpstr>Presentación de PowerPoint</vt:lpstr>
      <vt:lpstr>Gamificación </vt:lpstr>
      <vt:lpstr>Se puede gamificar de diferentes maneras: </vt:lpstr>
      <vt:lpstr>Aplicaciones </vt:lpstr>
      <vt:lpstr>Características de las aplicaciones (apps)</vt:lpstr>
      <vt:lpstr>Características de las aplicaciones (apps)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página Web </vt:lpstr>
      <vt:lpstr>Presentación de PowerPoint</vt:lpstr>
      <vt:lpstr>Presentación de PowerPoint</vt:lpstr>
      <vt:lpstr>Ventajas de las apps y juegos digitales.</vt:lpstr>
      <vt:lpstr>Desventajas de las apps y juegos digitales.</vt:lpstr>
      <vt:lpstr>Bibliografia </vt:lpstr>
      <vt:lpstr>Presentación de PowerPoint</vt:lpstr>
    </vt:vector>
  </TitlesOfParts>
  <Company>Luffi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Aplicaciones y juegos digitales para el desarrollo cognitivo.</dc:title>
  <dc:creator>Luffi</dc:creator>
  <cp:lastModifiedBy>INTEL DUAL</cp:lastModifiedBy>
  <cp:revision>82</cp:revision>
  <dcterms:created xsi:type="dcterms:W3CDTF">2022-05-15T19:32:26Z</dcterms:created>
  <dcterms:modified xsi:type="dcterms:W3CDTF">2022-07-02T19:41:48Z</dcterms:modified>
</cp:coreProperties>
</file>