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8" r:id="rId4"/>
    <p:sldId id="282" r:id="rId5"/>
    <p:sldId id="283" r:id="rId6"/>
    <p:sldId id="284" r:id="rId7"/>
    <p:sldId id="287" r:id="rId8"/>
    <p:sldId id="285" r:id="rId9"/>
    <p:sldId id="289" r:id="rId10"/>
    <p:sldId id="290" r:id="rId11"/>
    <p:sldId id="291" r:id="rId12"/>
    <p:sldId id="294" r:id="rId13"/>
    <p:sldId id="295" r:id="rId14"/>
    <p:sldId id="279" r:id="rId15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37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21290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3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25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89554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2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7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61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54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7155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69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5553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93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34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78673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60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327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6CFA94-AEFA-45B9-9C3E-E3CE945A36C6}" type="datetimeFigureOut">
              <a:rPr lang="es-BO" smtClean="0"/>
              <a:t>18/2/2020</a:t>
            </a:fld>
            <a:endParaRPr lang="es-B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B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4EBC87-57AC-4EAF-BF8B-B30019E9A37B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92274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rza.com/articulos/aprendizaje/todos_articulos/23_queson_dinamicas.html" TargetMode="External"/><Relationship Id="rId2" Type="http://schemas.openxmlformats.org/officeDocument/2006/relationships/hyperlink" Target="https://webdelmaestrocmf.com/portal/130-dinamicas-educacion-emocional-tus-clase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feder.com/inteligencia-emocional-en-nino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9"/>
          <p:cNvSpPr>
            <a:spLocks noGrp="1"/>
          </p:cNvSpPr>
          <p:nvPr>
            <p:ph type="subTitle" idx="1"/>
          </p:nvPr>
        </p:nvSpPr>
        <p:spPr>
          <a:xfrm>
            <a:off x="2692398" y="1871131"/>
            <a:ext cx="6815669" cy="3107268"/>
          </a:xfrm>
        </p:spPr>
        <p:txBody>
          <a:bodyPr>
            <a:noAutofit/>
          </a:bodyPr>
          <a:lstStyle/>
          <a:p>
            <a:r>
              <a:rPr lang="es-BO" sz="9600" b="1" dirty="0" smtClean="0">
                <a:latin typeface="Algerian" panose="04020705040A02060702" pitchFamily="82" charset="0"/>
              </a:rPr>
              <a:t>Dinámicas   Grupales</a:t>
            </a:r>
          </a:p>
          <a:p>
            <a:r>
              <a:rPr lang="es-BO" sz="2400" b="1" dirty="0" smtClean="0">
                <a:latin typeface="Algerian" panose="04020705040A02060702" pitchFamily="82" charset="0"/>
              </a:rPr>
              <a:t>(parte i) </a:t>
            </a:r>
            <a:endParaRPr lang="es-BO" sz="2400" b="1" dirty="0">
              <a:latin typeface="Algerian" panose="04020705040A02060702" pitchFamily="82" charset="0"/>
            </a:endParaRPr>
          </a:p>
        </p:txBody>
      </p:sp>
      <p:pic>
        <p:nvPicPr>
          <p:cNvPr id="5" name="Imagen 4" descr="D:\CIELITO\FABITO\R.B.C\2010\LOGO LUZ PARA EL MUNDO.JPG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590207" y="201964"/>
            <a:ext cx="3425869" cy="10295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/>
          <p:cNvSpPr/>
          <p:nvPr/>
        </p:nvSpPr>
        <p:spPr>
          <a:xfrm>
            <a:off x="2343955" y="103031"/>
            <a:ext cx="62462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s-ES" dirty="0">
              <a:solidFill>
                <a:srgbClr val="FFCC66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               </a:t>
            </a:r>
            <a:r>
              <a:rPr lang="es-ES" sz="3600" b="1" dirty="0" smtClean="0">
                <a:solidFill>
                  <a:schemeClr val="tx2">
                    <a:lumMod val="75000"/>
                  </a:schemeClr>
                </a:solidFill>
              </a:rPr>
              <a:t>EIFODEC</a:t>
            </a:r>
          </a:p>
          <a:p>
            <a:pPr algn="ctr">
              <a:lnSpc>
                <a:spcPct val="90000"/>
              </a:lnSpc>
            </a:pPr>
            <a:r>
              <a:rPr lang="es-E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Escuela De Integración Y Formación Deportiva     </a:t>
            </a:r>
          </a:p>
          <a:p>
            <a:pPr algn="ctr">
              <a:lnSpc>
                <a:spcPct val="90000"/>
              </a:lnSpc>
            </a:pPr>
            <a:r>
              <a:rPr lang="es-ES" b="1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</a:rPr>
              <a:t>  Expresión Artística Y Entrenamiento  Laboral</a:t>
            </a:r>
            <a:endParaRPr lang="es-ES" b="1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5618987" y="5680842"/>
            <a:ext cx="5013660" cy="720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2200" b="1" dirty="0" smtClean="0">
                <a:solidFill>
                  <a:schemeClr val="tx1"/>
                </a:solidFill>
              </a:rPr>
              <a:t>Presentado por: Lic. Rosa Lucas Berna</a:t>
            </a:r>
          </a:p>
          <a:p>
            <a:endParaRPr lang="es-BO" dirty="0"/>
          </a:p>
        </p:txBody>
      </p:sp>
      <p:sp>
        <p:nvSpPr>
          <p:cNvPr id="17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BO" dirty="0" smtClean="0"/>
              <a:t/>
            </a:r>
            <a:br>
              <a:rPr lang="es-BO" dirty="0" smtClean="0"/>
            </a:br>
            <a:r>
              <a:rPr lang="es-BO" dirty="0"/>
              <a:t/>
            </a:r>
            <a:br>
              <a:rPr lang="es-BO" dirty="0"/>
            </a:br>
            <a:endParaRPr lang="es-BO" dirty="0"/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2844798" y="2023531"/>
            <a:ext cx="6815669" cy="151553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BO" smtClean="0"/>
              <a:t/>
            </a:r>
            <a:br>
              <a:rPr lang="es-BO" smtClean="0"/>
            </a:br>
            <a:r>
              <a:rPr lang="es-BO" smtClean="0"/>
              <a:t/>
            </a:r>
            <a:br>
              <a:rPr lang="es-BO" smtClean="0"/>
            </a:br>
            <a:endParaRPr lang="es-BO" dirty="0"/>
          </a:p>
        </p:txBody>
      </p:sp>
      <p:pic>
        <p:nvPicPr>
          <p:cNvPr id="4" name="Imagen 3" descr="D:\CIELITO\FABITO\R.B.C\2010\LOGO EIFODEC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63" y="136482"/>
            <a:ext cx="2039092" cy="199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2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Dinámicas de educación emocional 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556932"/>
            <a:ext cx="5375855" cy="3318936"/>
          </a:xfrm>
        </p:spPr>
        <p:txBody>
          <a:bodyPr>
            <a:normAutofit/>
          </a:bodyPr>
          <a:lstStyle/>
          <a:p>
            <a:r>
              <a:rPr lang="es-BO" dirty="0"/>
              <a:t>El autoconocimiento, la empatía, la comunicación asertiva, la mutua confianza, la autoestima, las habilidades sociales, la cooperación son sólo algunos de los </a:t>
            </a:r>
            <a:r>
              <a:rPr lang="es-BO" dirty="0" smtClean="0"/>
              <a:t>aspectos que se pueden trabajar a través de dinámicas.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368866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5 Dinámicas de Inteligencia Emocional para Niños y Jóvenes  🧠-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2780" y="982132"/>
            <a:ext cx="8122589" cy="4264183"/>
          </a:xfrm>
        </p:spPr>
      </p:pic>
    </p:spTree>
    <p:extLst>
      <p:ext uri="{BB962C8B-B14F-4D97-AF65-F5344CB8AC3E}">
        <p14:creationId xmlns:p14="http://schemas.microsoft.com/office/powerpoint/2010/main" val="168340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Dinámica:  Manejo de emociones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BO" dirty="0" smtClean="0"/>
              <a:t>Objetivo: exteriorizar emociones </a:t>
            </a:r>
          </a:p>
          <a:p>
            <a:r>
              <a:rPr lang="es-BO" dirty="0" smtClean="0"/>
              <a:t>Duración: 10 a 15 min  dependiendo del grupo</a:t>
            </a:r>
          </a:p>
          <a:p>
            <a:r>
              <a:rPr lang="es-BO" dirty="0" smtClean="0"/>
              <a:t>Material: bolillos con diferentes emociones</a:t>
            </a:r>
          </a:p>
          <a:p>
            <a:r>
              <a:rPr lang="es-BO" dirty="0" smtClean="0"/>
              <a:t>Desarrollo: cada participante levanta un bolillo y lo va representar con gestos, los demás tienen que adivinar que emoción es.</a:t>
            </a:r>
          </a:p>
          <a:p>
            <a:pPr marL="0" indent="0">
              <a:buNone/>
            </a:pPr>
            <a:r>
              <a:rPr lang="es-BO" dirty="0" smtClean="0"/>
              <a:t>  luego contar una experiencia propia frente a la emoción  y si  ha superado o aun les afecta.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52760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err="1" smtClean="0"/>
              <a:t>Bibliogragia</a:t>
            </a:r>
            <a:r>
              <a:rPr lang="es-BO" dirty="0" smtClean="0"/>
              <a:t> 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 smtClean="0"/>
              <a:t> en línea: </a:t>
            </a:r>
            <a:r>
              <a:rPr lang="es-BO" dirty="0" smtClean="0">
                <a:hlinkClick r:id="rId2"/>
              </a:rPr>
              <a:t>https</a:t>
            </a:r>
            <a:r>
              <a:rPr lang="es-BO" dirty="0">
                <a:hlinkClick r:id="rId2"/>
              </a:rPr>
              <a:t>://webdelmaestrocmf.com/portal/130-dinamicas-educacion-emocional-tus-clases</a:t>
            </a:r>
            <a:r>
              <a:rPr lang="es-BO" dirty="0" smtClean="0">
                <a:hlinkClick r:id="rId2"/>
              </a:rPr>
              <a:t>/</a:t>
            </a:r>
            <a:r>
              <a:rPr lang="es-BO" dirty="0" smtClean="0"/>
              <a:t> (29/1/2020)</a:t>
            </a:r>
          </a:p>
          <a:p>
            <a:r>
              <a:rPr lang="es-BO" dirty="0" smtClean="0"/>
              <a:t>En línea : </a:t>
            </a:r>
            <a:r>
              <a:rPr lang="es-BO" dirty="0" smtClean="0">
                <a:hlinkClick r:id="rId3"/>
              </a:rPr>
              <a:t>https</a:t>
            </a:r>
            <a:r>
              <a:rPr lang="es-BO" dirty="0">
                <a:hlinkClick r:id="rId3"/>
              </a:rPr>
              <a:t>://</a:t>
            </a:r>
            <a:r>
              <a:rPr lang="es-BO" dirty="0" smtClean="0">
                <a:hlinkClick r:id="rId3"/>
              </a:rPr>
              <a:t>www.gerza.com/articulos/aprendizaje/todos_articulos/23_queson_dinamicas.html</a:t>
            </a:r>
            <a:r>
              <a:rPr lang="es-BO" dirty="0" smtClean="0"/>
              <a:t> (27/1/2020)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420974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5" y="631066"/>
            <a:ext cx="10973435" cy="559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4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Dinámicas de grupo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BO" dirty="0" smtClean="0"/>
              <a:t>Las dinámicas de grupo son herramientas empleadas para tratar determinados temas de forma que los miembros puedan trabajar y sacar conclusiones de una forma practica y amena.</a:t>
            </a:r>
          </a:p>
          <a:p>
            <a:r>
              <a:rPr lang="es-BO" dirty="0" smtClean="0"/>
              <a:t>Con las dinámicas de grupo se busca simplicidad y entretenimiento a la hora de trabajar un tema.</a:t>
            </a:r>
          </a:p>
          <a:p>
            <a:r>
              <a:rPr lang="es-BO" dirty="0" smtClean="0"/>
              <a:t>Permite lograr objetivos concretos, pero no todas las técnicas son validas para el grupo.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5626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1" y="914401"/>
            <a:ext cx="9440213" cy="4960938"/>
          </a:xfrm>
        </p:spPr>
      </p:pic>
    </p:spTree>
    <p:extLst>
      <p:ext uri="{BB962C8B-B14F-4D97-AF65-F5344CB8AC3E}">
        <p14:creationId xmlns:p14="http://schemas.microsoft.com/office/powerpoint/2010/main" val="62686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Aspectos a tomar en cuenta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b="1" dirty="0" smtClean="0"/>
              <a:t>Los objetivos perseguidos</a:t>
            </a:r>
            <a:r>
              <a:rPr lang="es-BO" dirty="0" smtClean="0"/>
              <a:t>: que se busca  trabajar con el grupo</a:t>
            </a:r>
          </a:p>
          <a:p>
            <a:r>
              <a:rPr lang="es-BO" b="1" dirty="0" smtClean="0"/>
              <a:t>Madurez del grupo</a:t>
            </a:r>
            <a:r>
              <a:rPr lang="es-BO" dirty="0" smtClean="0"/>
              <a:t>: para los grupos de recién constitución hay que emplear dinámicas sencillas, mientras para grupos mas entrenados (acostumbrados a uso de </a:t>
            </a:r>
            <a:r>
              <a:rPr lang="es-BO" dirty="0" err="1" smtClean="0"/>
              <a:t>dinamicas</a:t>
            </a:r>
            <a:r>
              <a:rPr lang="es-BO" dirty="0" smtClean="0"/>
              <a:t>) se pueden emplear técnicas mas complejas.</a:t>
            </a:r>
          </a:p>
          <a:p>
            <a:r>
              <a:rPr lang="es-BO" b="1" dirty="0" smtClean="0"/>
              <a:t>Tamaño del grupo: </a:t>
            </a:r>
            <a:r>
              <a:rPr lang="es-BO" dirty="0" smtClean="0"/>
              <a:t>es importante considerar esto, para realizar cualquier dinámica.</a:t>
            </a: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72233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/>
              <a:t>Aspectos a tomar en cuenta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b="1" dirty="0" smtClean="0"/>
              <a:t>El entorno</a:t>
            </a:r>
            <a:r>
              <a:rPr lang="es-BO" dirty="0" smtClean="0"/>
              <a:t>: como en todo el entorno condiciona la realización de una dinámica, espacio, materiales,  tiempo,  son aspectos que debe considerar el moderador durante la preparación.</a:t>
            </a:r>
          </a:p>
          <a:p>
            <a:r>
              <a:rPr lang="es-BO" b="1" dirty="0" smtClean="0"/>
              <a:t>Características de los  miembros del grupo</a:t>
            </a:r>
            <a:r>
              <a:rPr lang="es-BO" dirty="0" smtClean="0"/>
              <a:t>: edad, intereses, experiencias, capacidades, atención, madurez, etc.</a:t>
            </a:r>
          </a:p>
          <a:p>
            <a:r>
              <a:rPr lang="es-BO" b="1" dirty="0" smtClean="0"/>
              <a:t>Capacidad del conductor o moderador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16447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Facilitador 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BO" dirty="0"/>
              <a:t>El facilitador, es aquella persona que guía al grupo durante la intervención preventiva, es importante que la persona que desempeña este papel sea claramente reconocida por sus integrantes, entre sus funciones se encuentran</a:t>
            </a:r>
            <a:r>
              <a:rPr lang="es-BO" dirty="0" smtClean="0"/>
              <a:t>:</a:t>
            </a:r>
          </a:p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58523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Facilitador </a:t>
            </a:r>
            <a:endParaRPr lang="es-B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285999"/>
            <a:ext cx="9601196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1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Tipos de dinámicas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BO" sz="2900" b="1" dirty="0" smtClean="0"/>
              <a:t>Dinámicas de educación emocional</a:t>
            </a:r>
          </a:p>
          <a:p>
            <a:r>
              <a:rPr lang="es-BO" sz="2900" b="1" dirty="0" smtClean="0"/>
              <a:t>Dinámicas educativas</a:t>
            </a:r>
          </a:p>
          <a:p>
            <a:pPr>
              <a:buFontTx/>
              <a:buChar char="-"/>
            </a:pPr>
            <a:r>
              <a:rPr lang="es-BO" dirty="0" smtClean="0"/>
              <a:t>Dinámicas </a:t>
            </a:r>
            <a:r>
              <a:rPr lang="es-BO" dirty="0"/>
              <a:t>de </a:t>
            </a:r>
            <a:r>
              <a:rPr lang="es-BO" dirty="0" smtClean="0"/>
              <a:t>presentación</a:t>
            </a:r>
          </a:p>
          <a:p>
            <a:pPr>
              <a:buFontTx/>
              <a:buChar char="-"/>
            </a:pPr>
            <a:r>
              <a:rPr lang="es-BO" dirty="0" smtClean="0"/>
              <a:t>Dinámicas </a:t>
            </a:r>
            <a:r>
              <a:rPr lang="es-BO" dirty="0"/>
              <a:t>para resolución de conflictos</a:t>
            </a:r>
            <a:endParaRPr lang="es-BO" dirty="0" smtClean="0"/>
          </a:p>
          <a:p>
            <a:pPr>
              <a:buFontTx/>
              <a:buChar char="-"/>
            </a:pPr>
            <a:r>
              <a:rPr lang="es-BO" dirty="0" smtClean="0"/>
              <a:t>Dinámicas para soltar tenciones</a:t>
            </a:r>
          </a:p>
          <a:p>
            <a:pPr>
              <a:buFontTx/>
              <a:buChar char="-"/>
            </a:pPr>
            <a:r>
              <a:rPr lang="es-BO" dirty="0" smtClean="0"/>
              <a:t>Dinámicas de autoafirmación</a:t>
            </a:r>
          </a:p>
          <a:p>
            <a:pPr>
              <a:buFontTx/>
              <a:buChar char="-"/>
            </a:pPr>
            <a:r>
              <a:rPr lang="es-BO" dirty="0" smtClean="0"/>
              <a:t>Dinámicas para resolver la comunicación</a:t>
            </a:r>
          </a:p>
          <a:p>
            <a:pPr>
              <a:buFontTx/>
              <a:buChar char="-"/>
            </a:pPr>
            <a:r>
              <a:rPr lang="es-BO" dirty="0" smtClean="0"/>
              <a:t>Dinámicas de autoconocimiento</a:t>
            </a:r>
          </a:p>
          <a:p>
            <a:pPr>
              <a:buFontTx/>
              <a:buChar char="-"/>
            </a:pPr>
            <a:r>
              <a:rPr lang="es-BO" dirty="0" smtClean="0"/>
              <a:t>Dinámicas de colaboración </a:t>
            </a:r>
          </a:p>
          <a:p>
            <a:pPr>
              <a:buFontTx/>
              <a:buChar char="-"/>
            </a:pPr>
            <a:r>
              <a:rPr lang="es-BO" dirty="0"/>
              <a:t>Dinámicas de socialización </a:t>
            </a:r>
            <a:endParaRPr lang="es-BO" dirty="0" smtClean="0"/>
          </a:p>
          <a:p>
            <a:pPr>
              <a:buFontTx/>
              <a:buChar char="-"/>
            </a:pPr>
            <a:r>
              <a:rPr lang="es-BO" dirty="0" smtClean="0"/>
              <a:t>Dinámicas </a:t>
            </a:r>
            <a:r>
              <a:rPr lang="es-BO" dirty="0"/>
              <a:t>de trabajo en equipo</a:t>
            </a:r>
          </a:p>
          <a:p>
            <a:pPr>
              <a:buFontTx/>
              <a:buChar char="-"/>
            </a:pPr>
            <a:endParaRPr lang="es-BO" dirty="0"/>
          </a:p>
          <a:p>
            <a:pPr>
              <a:buFontTx/>
              <a:buChar char="-"/>
            </a:pPr>
            <a:endParaRPr lang="es-BO" dirty="0" smtClean="0"/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1978145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dirty="0" smtClean="0"/>
              <a:t>Dinámicas de Educación Emocional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5401" y="2556932"/>
            <a:ext cx="6200103" cy="3318936"/>
          </a:xfrm>
        </p:spPr>
        <p:txBody>
          <a:bodyPr>
            <a:normAutofit fontScale="92500" lnSpcReduction="20000"/>
          </a:bodyPr>
          <a:lstStyle/>
          <a:p>
            <a:r>
              <a:rPr lang="es-BO" dirty="0"/>
              <a:t> </a:t>
            </a:r>
            <a:r>
              <a:rPr lang="es-BO" dirty="0" smtClean="0"/>
              <a:t>Pueden </a:t>
            </a:r>
            <a:r>
              <a:rPr lang="es-BO" dirty="0"/>
              <a:t>ser aplicadas en el contexto escolar, laboral, familiar e, incluso, a nivel personal. Esta habilidad es esencial para tener éxito en la vida laboral y personal</a:t>
            </a:r>
            <a:r>
              <a:rPr lang="es-BO" dirty="0" smtClean="0"/>
              <a:t>.</a:t>
            </a:r>
          </a:p>
          <a:p>
            <a:r>
              <a:rPr lang="es-BO" dirty="0" smtClean="0"/>
              <a:t> </a:t>
            </a:r>
            <a:r>
              <a:rPr lang="es-BO" dirty="0"/>
              <a:t>Con ella, la persona aprenderá a relacionarse con los demás, entenderlos, entender sus propias emociones, y ser asertiva</a:t>
            </a:r>
            <a:r>
              <a:rPr lang="es-BO" dirty="0" smtClean="0"/>
              <a:t>.</a:t>
            </a:r>
          </a:p>
          <a:p>
            <a:r>
              <a:rPr lang="es-BO" dirty="0"/>
              <a:t>La</a:t>
            </a:r>
            <a:r>
              <a:rPr lang="es-BO" b="1" dirty="0"/>
              <a:t> </a:t>
            </a:r>
            <a:r>
              <a:rPr lang="es-BO" b="1" dirty="0">
                <a:solidFill>
                  <a:schemeClr val="tx1"/>
                </a:solidFill>
                <a:hlinkClick r:id="rId2"/>
              </a:rPr>
              <a:t>inteligencia emocional</a:t>
            </a:r>
            <a:r>
              <a:rPr lang="es-BO" dirty="0"/>
              <a:t> es una más de las múltiples habilidades que poseemos y, por lo tanto, es importante que la trabajemos y entrenemos. Podemos hacerlo a través de dinámicas.</a:t>
            </a:r>
          </a:p>
          <a:p>
            <a:pPr marL="0" indent="0">
              <a:buNone/>
            </a:pPr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3409645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1831</TotalTime>
  <Words>402</Words>
  <Application>Microsoft Office PowerPoint</Application>
  <PresentationFormat>Panorámica</PresentationFormat>
  <Paragraphs>52</Paragraphs>
  <Slides>14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Algerian</vt:lpstr>
      <vt:lpstr>Arial</vt:lpstr>
      <vt:lpstr>Arial Rounded MT Bold</vt:lpstr>
      <vt:lpstr>Garamond</vt:lpstr>
      <vt:lpstr>Wingdings 3</vt:lpstr>
      <vt:lpstr>Orgánico</vt:lpstr>
      <vt:lpstr>  </vt:lpstr>
      <vt:lpstr>Dinámicas de grupo</vt:lpstr>
      <vt:lpstr>Presentación de PowerPoint</vt:lpstr>
      <vt:lpstr>Aspectos a tomar en cuenta</vt:lpstr>
      <vt:lpstr>Aspectos a tomar en cuenta</vt:lpstr>
      <vt:lpstr>Facilitador </vt:lpstr>
      <vt:lpstr>Facilitador </vt:lpstr>
      <vt:lpstr>Tipos de dinámicas</vt:lpstr>
      <vt:lpstr>Dinámicas de Educación Emocional</vt:lpstr>
      <vt:lpstr>Dinámicas de educación emocional </vt:lpstr>
      <vt:lpstr>Presentación de PowerPoint</vt:lpstr>
      <vt:lpstr>Dinámica:  Manejo de emociones</vt:lpstr>
      <vt:lpstr>Bibliogragia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92</cp:revision>
  <dcterms:created xsi:type="dcterms:W3CDTF">2019-12-15T12:55:55Z</dcterms:created>
  <dcterms:modified xsi:type="dcterms:W3CDTF">2020-02-18T12:24:44Z</dcterms:modified>
</cp:coreProperties>
</file>