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1" r:id="rId3"/>
    <p:sldId id="289" r:id="rId4"/>
    <p:sldId id="282" r:id="rId5"/>
    <p:sldId id="280" r:id="rId6"/>
    <p:sldId id="259" r:id="rId7"/>
    <p:sldId id="261" r:id="rId8"/>
    <p:sldId id="265" r:id="rId9"/>
    <p:sldId id="266" r:id="rId10"/>
    <p:sldId id="267" r:id="rId11"/>
    <p:sldId id="283" r:id="rId12"/>
    <p:sldId id="284" r:id="rId13"/>
    <p:sldId id="285" r:id="rId14"/>
    <p:sldId id="264" r:id="rId15"/>
    <p:sldId id="271" r:id="rId16"/>
    <p:sldId id="269" r:id="rId17"/>
    <p:sldId id="278" r:id="rId18"/>
    <p:sldId id="270" r:id="rId19"/>
    <p:sldId id="272" r:id="rId20"/>
    <p:sldId id="297" r:id="rId21"/>
    <p:sldId id="298" r:id="rId22"/>
    <p:sldId id="295" r:id="rId23"/>
    <p:sldId id="286" r:id="rId24"/>
    <p:sldId id="294" r:id="rId25"/>
    <p:sldId id="287" r:id="rId26"/>
    <p:sldId id="290" r:id="rId27"/>
    <p:sldId id="291" r:id="rId28"/>
    <p:sldId id="292" r:id="rId29"/>
    <p:sldId id="276" r:id="rId30"/>
    <p:sldId id="277" r:id="rId31"/>
    <p:sldId id="274" r:id="rId32"/>
    <p:sldId id="275" r:id="rId33"/>
    <p:sldId id="279" r:id="rId34"/>
    <p:sldId id="296" r:id="rId35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CD5CEA-BE0A-4456-8AFE-3CFEF4610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E82BA27-B9B6-4BB9-B600-E6B89FBC7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9A87C9-24EF-460C-ACD3-85A4E3ED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AEAE2C-0DA0-40C0-8B4C-880A99686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B90BEF9-F527-41CC-94A6-62728049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585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1A91F0-40B1-400C-80AD-F91D41F4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CF7B713-DBBB-44AB-9CC2-D0EADC563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8E20486-2E23-4161-A7EA-F54254D5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9EE32C4-4803-4CEF-A600-4DE9AB59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DA072FB-4AED-4915-B6FB-670F1A1D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396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8A43F76-E084-4458-9148-50686933C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81D31E7-79B7-43AA-8D6F-326592297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378CA9B-9ED6-4C75-BDB1-1D776F63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4FBAD31-EAA3-424A-866D-8A09734A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EA1FF4E-2449-4AE7-8EFD-CD8B9C47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3061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B63D62-1975-468F-8CB5-D4EFA99F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8A7763E-E47B-494C-B645-4474AD187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1FC6246-7FA7-44B1-B025-215937B2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37B0115-2F3E-4E1A-BCCD-EAD31BBD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A7521FF-BAEC-4D76-9CE2-5C3FA9B3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5382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AF9B2C-6C37-43D1-9D3F-976F5522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554FA4-4944-4459-AC6B-9D229DEE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D40F537-3ED1-4FFD-989A-C91BA2A3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D5E615-DE86-4B3A-ACF9-C0DEE8F9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B0BB674-DEFA-42CB-8634-02B3D301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025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70E2B9-1FF5-48FE-B828-D8A26CEFD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E89C1C2-907D-4F47-84C5-0EC7421BD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BBBDE4D-2623-46B4-A639-306D2E0DA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47B1749-E77A-47A7-A028-CF052238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F6B106-8C67-4A9B-9019-774BC502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05A910E-5858-45E0-8D5F-9E704202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0683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1ABAA4-9001-49A2-82BA-DE01A4F4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5F72E5C-BF51-43F5-80B3-412F05FB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69798F5-6BB2-462C-BDA6-6F73B8FFE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A5478D3-0366-4870-A532-42FB8229D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A0D5E48-A8DD-45B1-A249-36DF20713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D9F1545-2B85-46F1-88C9-ED812765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AA21658F-EFDF-4740-BCC6-025C09952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06A7910-597E-49ED-9D35-D4435B43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3390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8A1A1D-6EA8-4F0E-9DFD-46716D2D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E169B32-95D8-4C4F-B4F6-46D79E0C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0247D74-CABA-49C4-9655-149BB128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36F3FB5-0E6C-4DB5-AF75-DD4168A1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8319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6CF171E-DF29-4388-8B8C-42C5DD3B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5784FE0-F123-4EEB-9133-E253C5C5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EE50F9-BD51-44AE-B56E-5BE9BD63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0697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E6C6B8-959A-4C1F-9FE0-25235A74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D67A490-174B-47F9-A374-77972AF4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DA31C6F-15A9-4E63-9FC8-BDB661DD4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1F791F1-18FB-41B7-B50B-D03058C4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423A5B3-BDF9-498C-98F1-C408F68B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7037879-7358-4FA8-BC74-7C63F4EF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9332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9DE9CF-7F25-4CC8-8E99-BE622370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099D15A-9D1E-42E6-8CC1-6459B691F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9E3E876-A91D-4EF2-B34A-CB0F727FC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0AA9058-1FA0-46D6-8F74-F25317CE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CCF5079-01CB-4E24-B0D8-A7ED2975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6DE248D-8A4E-44D7-9CC8-3AD4FC09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959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38E08F3-2EB8-4671-BD01-4FA27174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6FEA7EB-8B42-462E-B234-A11267CE6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D3A601F-0516-4B0E-9EA2-6D3B43502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CEBBD-E6BB-4B6A-BCC1-A711B350A828}" type="datetimeFigureOut">
              <a:rPr lang="es-BO" smtClean="0"/>
              <a:t>4/7/2022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3E98103-6660-44ED-B7A2-04C04D18D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B3FEEDF-DE0C-4AB3-8115-A20E56DAE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5DBE3-963D-4B83-9320-14E4B0C7F4E6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5295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9A4A686-EB9C-4054-95C4-DC358D00E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55" y="1233182"/>
            <a:ext cx="7401635" cy="3631427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AA16270-7E91-459C-A278-8F4583D3F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1820" y="5796793"/>
            <a:ext cx="3422708" cy="553674"/>
          </a:xfrm>
        </p:spPr>
        <p:txBody>
          <a:bodyPr/>
          <a:lstStyle/>
          <a:p>
            <a:pPr marL="0" indent="0">
              <a:buNone/>
            </a:pPr>
            <a:r>
              <a:rPr lang="es-BO" dirty="0">
                <a:latin typeface="Bahnschrift Condensed" panose="020B0502040204020203" pitchFamily="34" charset="0"/>
              </a:rPr>
              <a:t>Expositora: Raquel Prada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029E454-2FD9-42CF-8D85-3370A0823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1411022"/>
            <a:ext cx="2277597" cy="767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A947410-CBD0-4524-9B29-A0E4F228F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564" y="91341"/>
            <a:ext cx="1167490" cy="122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BCFC60-2915-4B81-8E87-6F07602B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5F51BD-8BE9-4773-ABD4-EA485748D7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CC9A32F-7FEE-4B26-87CF-DC41E63874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70B5DA6-78C0-4BC3-AE16-FB8BC81D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52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4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CA711F9-FE34-4CC0-9DA0-D023C13BD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0624" y="864066"/>
            <a:ext cx="5733176" cy="5312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¿Qué es gestionar las emociones?</a:t>
            </a:r>
          </a:p>
          <a:p>
            <a:pPr marL="0" indent="0" algn="just">
              <a:buNone/>
            </a:pPr>
            <a:endParaRPr lang="es-MX" dirty="0"/>
          </a:p>
          <a:p>
            <a:pPr algn="just"/>
            <a:r>
              <a:rPr lang="es-MX" dirty="0"/>
              <a:t>Es la capacidad para manejar las emociones de forma apropiada. Supone tomar conciencia de la relación entre emoción, cognición y comportamiento; tener buenas estrategias de afrontamiento; capacidad para autogenerarse emociones positivas.</a:t>
            </a:r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DB7894E-0338-49BA-A65F-FB17C6A3A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6" y="478914"/>
            <a:ext cx="4433188" cy="29500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9DF37FA-ADA1-4543-89BA-E1C6A2DDD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75" y="3727958"/>
            <a:ext cx="4567413" cy="27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8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AA7B88C-BC8F-4146-9A1E-B9036228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5" y="553818"/>
            <a:ext cx="6085268" cy="34630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759A73F-0ED7-4B50-9AA1-EE3C577A3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281" y="681037"/>
            <a:ext cx="3922120" cy="21963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DE8966A-A440-4005-9C85-DF2C54BD5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4" t="3303" r="19198" b="11572"/>
          <a:stretch/>
        </p:blipFill>
        <p:spPr>
          <a:xfrm>
            <a:off x="6539961" y="3199742"/>
            <a:ext cx="4591774" cy="32430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7A4149-B884-4264-9C26-2373A7566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842" y="4016865"/>
            <a:ext cx="3815198" cy="25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0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E6BADE5-A579-4892-9066-CE8F9DFD0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224" y="5176007"/>
            <a:ext cx="2536576" cy="10009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i="1" dirty="0">
                <a:solidFill>
                  <a:srgbClr val="CC0099"/>
                </a:solidFill>
              </a:rPr>
              <a:t>Gestión de las emociones desde la niñez ….paso1</a:t>
            </a:r>
          </a:p>
          <a:p>
            <a:pPr marL="0" indent="0">
              <a:buNone/>
            </a:pPr>
            <a:endParaRPr lang="es-MX" i="1" dirty="0">
              <a:solidFill>
                <a:srgbClr val="CC0099"/>
              </a:solidFill>
            </a:endParaRPr>
          </a:p>
          <a:p>
            <a:pPr marL="0" indent="0">
              <a:buNone/>
            </a:pPr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177EB28-3A21-459A-8516-AF3D70980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56"/>
          <a:stretch/>
        </p:blipFill>
        <p:spPr>
          <a:xfrm>
            <a:off x="2031944" y="253569"/>
            <a:ext cx="6785280" cy="616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7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2B664F-5955-45D9-8F21-DC80BE1F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1830C5F-7C0D-4841-BA19-AB458EAEC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78BE621-E95A-4981-8D51-14B0C26533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8D4B066-7043-4FC3-BF39-BDB9693B9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9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74D3CD-0EED-4ED1-BD55-9CE6168D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C1D3D290-76F7-4FFF-A88C-21DF57FEF9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9418" y="792963"/>
            <a:ext cx="10758261" cy="4752159"/>
          </a:xfrm>
        </p:spPr>
      </p:pic>
    </p:spTree>
    <p:extLst>
      <p:ext uri="{BB962C8B-B14F-4D97-AF65-F5344CB8AC3E}">
        <p14:creationId xmlns:p14="http://schemas.microsoft.com/office/powerpoint/2010/main" val="253920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4F86FC-B28B-4BDE-BDFE-5765B3CE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F001BD1-F2D5-4472-98D6-4A6D9A7F91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F5E76A2-9A55-439D-B38F-B0DCBA2F7E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3624E6A-71B3-41B2-9224-EDF71CBC8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62038F-003F-4CF2-91CF-84552859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CD2AA26-2955-4091-AB5A-E571277F44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C16CE7B-CF13-4970-8D5A-4ED2BD1D05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1D4DE7A-0B99-4239-B74A-FC0C73A7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29" y="181634"/>
            <a:ext cx="11504141" cy="64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14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1336E3-A25F-40CF-81BF-9860EF47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7BB5BD6-D545-4195-A0EA-A18945D69D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6A49897-439B-4597-92EF-5DA1ABBE8B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625AF06-D3AA-4B18-A808-A88BEF35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3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12CC87-F62E-4384-BE1D-A5758A853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2261EA-E49D-4900-ABDF-F30E04C2B1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8717033-FBE3-4F88-8BB1-ED96410F4B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793F140-4418-4D92-AF2E-6E6A4B01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9D6FA3-912A-4F6B-8861-3FAA0517D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1753298"/>
            <a:ext cx="10108734" cy="3926048"/>
          </a:xfrm>
        </p:spPr>
        <p:txBody>
          <a:bodyPr>
            <a:normAutofit/>
          </a:bodyPr>
          <a:lstStyle/>
          <a:p>
            <a:pPr algn="ctr"/>
            <a:r>
              <a:rPr lang="es-MX" sz="6000" dirty="0"/>
              <a:t>Hola soy ……. Estoy aquí, ahora y estoy presente. </a:t>
            </a:r>
            <a:endParaRPr lang="es-BO" sz="6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50D5837-8EF9-4C48-8032-C3CA5AE5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086" y="337744"/>
            <a:ext cx="22383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D0406DF-5433-4546-858A-4823EDB2F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0" t="16391" r="2225" b="13394"/>
          <a:stretch/>
        </p:blipFill>
        <p:spPr>
          <a:xfrm>
            <a:off x="831908" y="947956"/>
            <a:ext cx="10729520" cy="48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3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B45D1D7-A070-48F0-ACA8-478607FF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01" y="611523"/>
            <a:ext cx="7984586" cy="59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0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8F7DD10-8135-44B5-9751-4BEC32B50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26" y="3112315"/>
            <a:ext cx="3602940" cy="36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0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016D8C-0948-4295-B44C-CBAC3EDD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672" y="231976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/>
              <a:t>Cuando fue la ultima vez que ….</a:t>
            </a:r>
            <a:endParaRPr lang="es-BO" sz="6000" dirty="0"/>
          </a:p>
        </p:txBody>
      </p:sp>
    </p:spTree>
    <p:extLst>
      <p:ext uri="{BB962C8B-B14F-4D97-AF65-F5344CB8AC3E}">
        <p14:creationId xmlns:p14="http://schemas.microsoft.com/office/powerpoint/2010/main" val="521132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oker (2019) - 'Bathroom Dance' scene">
            <a:hlinkClick r:id="" action="ppaction://media"/>
            <a:extLst>
              <a:ext uri="{FF2B5EF4-FFF2-40B4-BE49-F238E27FC236}">
                <a16:creationId xmlns:a16="http://schemas.microsoft.com/office/drawing/2014/main" xmlns="" id="{054D5CE1-9019-4454-B1DF-570522CDDF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D9E0B4B-CD14-4B80-BC0C-B0637F1D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89" y="537620"/>
            <a:ext cx="9899461" cy="55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19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3C556CB-F18C-47F1-BC63-CF5292B0B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53565" y="4437776"/>
            <a:ext cx="5181600" cy="1462350"/>
          </a:xfrm>
        </p:spPr>
        <p:txBody>
          <a:bodyPr/>
          <a:lstStyle/>
          <a:p>
            <a:pPr marL="0" indent="0" algn="ctr">
              <a:buNone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Equilibrio </a:t>
            </a:r>
          </a:p>
          <a:p>
            <a:pPr marL="0" indent="0" algn="ctr">
              <a:buNone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Tibieza </a:t>
            </a:r>
            <a:r>
              <a:rPr lang="es-MX" dirty="0"/>
              <a:t> </a:t>
            </a:r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AA7654D-C7BE-45C8-80DB-E42B7ACC9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506" y="1216403"/>
            <a:ext cx="5541799" cy="29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1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9D8E38-5A79-4BF5-849B-2D26622F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84" y="382259"/>
            <a:ext cx="6671694" cy="60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1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1E2EBC6-F4CB-44CD-A0D5-9DFC748B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99" y="256738"/>
            <a:ext cx="6344524" cy="63445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B24BE83-7D14-457D-9B25-61CC72289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002" y="5669236"/>
            <a:ext cx="2632160" cy="5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48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CC0C2D-7CC7-4EA4-A0C5-DB3F132B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642DBF3-9AE7-4485-8EED-670D8F19E3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74C2D6D-44A8-4D3C-BEE5-A61A30B4D7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54FA608-E4A7-4A72-AE4E-E23F9F26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F92490D-CCAE-4820-9D67-8A5A3737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475" y="917248"/>
            <a:ext cx="6356364" cy="47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7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493483-4EDC-4713-B6D2-C1D68F5D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85544DD-397B-4D6C-9F9E-3B9642C031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A83BF90-2542-4A70-86A6-225609737B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302CC39-3EAE-4EFD-BA4E-8752FD0E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5" y="81108"/>
            <a:ext cx="12021330" cy="66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379CC9-2948-4511-90C9-3E87C22F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95B3B00-2745-4297-939E-3201600E3A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1B6C96C-BC8C-4627-9EE6-C596BE9643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F2E92B3-BD2E-4E28-9C14-23621D36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1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69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980A2E-B891-4306-BC32-A8EFF1C1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4D15D4-7CCB-44A3-A718-21C5C47EA3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9DFE1DE-B70D-4BA6-AED6-E0849CE6E9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DEBEE62-D3C6-4052-8A1F-79E87681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55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C3B1A9-92F6-446A-B69D-DC0221DC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30" y="1699731"/>
            <a:ext cx="3532233" cy="26457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084419-29E0-4A50-A35C-AB7DFF45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46" y="2797933"/>
            <a:ext cx="2014057" cy="1128115"/>
          </a:xfrm>
        </p:spPr>
        <p:txBody>
          <a:bodyPr/>
          <a:lstStyle/>
          <a:p>
            <a:r>
              <a:rPr lang="es-MX" dirty="0"/>
              <a:t>Gracias 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405729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2BA06A-2086-4886-89C3-C5EDD73F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Bibliografía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483BF2E-74BB-4D36-B9AA-6B125B5C0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112853" cy="4351338"/>
          </a:xfrm>
        </p:spPr>
        <p:txBody>
          <a:bodyPr/>
          <a:lstStyle/>
          <a:p>
            <a:r>
              <a:rPr lang="es-MX" sz="1600" dirty="0"/>
              <a:t>La práctica de la atención plena / Jon Kabat Zinn</a:t>
            </a:r>
          </a:p>
          <a:p>
            <a:r>
              <a:rPr lang="es-MX" sz="1600" dirty="0"/>
              <a:t>Cerebro y mindfulness / Daniel J. </a:t>
            </a:r>
            <a:r>
              <a:rPr lang="es-MX" sz="1600" dirty="0" err="1"/>
              <a:t>Sieguel</a:t>
            </a:r>
            <a:endParaRPr lang="es-MX" sz="1600" dirty="0"/>
          </a:p>
          <a:p>
            <a:r>
              <a:rPr lang="es-MX" sz="1600" dirty="0"/>
              <a:t>Mindfulness: guía práctica para educadores / Alazne González Santana</a:t>
            </a:r>
          </a:p>
          <a:p>
            <a:r>
              <a:rPr lang="es-MX" sz="1600" dirty="0"/>
              <a:t>Meditación y Mindfulness: 16 ejercicios prácticos para tu día a día / Oxfam Intermón</a:t>
            </a:r>
          </a:p>
          <a:p>
            <a:r>
              <a:rPr lang="es-MX" sz="1800" dirty="0"/>
              <a:t>Atención Plena: revisión (Artículo) /Juan José Gálvez-Galve</a:t>
            </a:r>
          </a:p>
          <a:p>
            <a:pPr marL="0" indent="0">
              <a:buNone/>
            </a:pPr>
            <a:endParaRPr lang="es-MX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047305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B17F47D-DC4F-4515-BC18-A24DFBE38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07" y="654915"/>
            <a:ext cx="5812671" cy="24839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4535F1A-D944-40C6-AF19-8E7988A0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862" y="654915"/>
            <a:ext cx="4435541" cy="24839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E113355-183E-4330-BFA7-FC640F28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170" y="3868848"/>
            <a:ext cx="4481159" cy="233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1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59374B5-7CAC-4EE7-93DD-31978824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3" y="512924"/>
            <a:ext cx="11305694" cy="34268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86F5793-92F2-41BE-9FB8-C2E265BF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5" y="4275214"/>
            <a:ext cx="8523963" cy="10058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071EE50-C818-4E27-ABFA-F6905D61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407" y="5616430"/>
            <a:ext cx="5557234" cy="8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2E473C-2935-4B90-A246-625A5862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12D315-49B4-4F9A-B37A-96AD63F200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475F090-9C36-4649-80AF-CDE18ED731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B1C429E-1620-4442-9D83-4F78DE4DB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7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25F19B-BADD-46AA-843D-D7F242A8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1B564AF-BEB9-4D98-86D6-203DC008BB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E3DA631-315C-43CE-AEA6-6C87D63EEF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5E22C3-5619-47A5-9697-C5A950CE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1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8F5FA8-0223-4F25-B28F-E95A64B2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B4916C-5171-475F-954C-2A6CD0E7D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4B8683F-06B2-4A6E-BEF6-2A1719093C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444876C-5D26-46DE-BF73-53E8E8CA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C093C5-17F0-48D2-9A7A-B64DB757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ACA7009-1994-4E23-92D4-0776D4BDA8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4B5C649-292B-4AB1-85D2-815E0A5B44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A20A019-95AD-494F-A55C-4C2EADFB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268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132</Words>
  <Application>Microsoft Office PowerPoint</Application>
  <PresentationFormat>Panorámica</PresentationFormat>
  <Paragraphs>16</Paragraphs>
  <Slides>34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Bahnschrift Condensed</vt:lpstr>
      <vt:lpstr>Calibri</vt:lpstr>
      <vt:lpstr>Calibri Light</vt:lpstr>
      <vt:lpstr>Tema de Office</vt:lpstr>
      <vt:lpstr>Presentación de PowerPoint</vt:lpstr>
      <vt:lpstr>Hola soy ……. Estoy aquí, ahora y estoy presente.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Cuando fue la ultima vez que ….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</vt:lpstr>
      <vt:lpstr>Bibliografía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</dc:creator>
  <cp:lastModifiedBy>INTEL DUAL</cp:lastModifiedBy>
  <cp:revision>44</cp:revision>
  <dcterms:created xsi:type="dcterms:W3CDTF">2021-03-16T20:22:04Z</dcterms:created>
  <dcterms:modified xsi:type="dcterms:W3CDTF">2022-07-04T16:14:10Z</dcterms:modified>
</cp:coreProperties>
</file>