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6" r:id="rId1"/>
  </p:sldMasterIdLst>
  <p:sldIdLst>
    <p:sldId id="256" r:id="rId2"/>
    <p:sldId id="263" r:id="rId3"/>
    <p:sldId id="257" r:id="rId4"/>
    <p:sldId id="258" r:id="rId5"/>
    <p:sldId id="259" r:id="rId6"/>
    <p:sldId id="261" r:id="rId7"/>
    <p:sldId id="266" r:id="rId8"/>
    <p:sldId id="264" r:id="rId9"/>
    <p:sldId id="260" r:id="rId10"/>
    <p:sldId id="262" r:id="rId11"/>
    <p:sldId id="267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9812BA97-0B50-41A6-93A8-7E37AFFA33E0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FD31FB1C-AAC0-4179-B0D3-E6C1E0E4664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78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2BA97-0B50-41A6-93A8-7E37AFFA33E0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FB1C-AAC0-4179-B0D3-E6C1E0E4664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365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2BA97-0B50-41A6-93A8-7E37AFFA33E0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FB1C-AAC0-4179-B0D3-E6C1E0E4664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75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2BA97-0B50-41A6-93A8-7E37AFFA33E0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FB1C-AAC0-4179-B0D3-E6C1E0E46649}" type="slidenum">
              <a:rPr lang="en-US" smtClean="0"/>
              <a:t>‹Nº›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03563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2BA97-0B50-41A6-93A8-7E37AFFA33E0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FB1C-AAC0-4179-B0D3-E6C1E0E4664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686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2BA97-0B50-41A6-93A8-7E37AFFA33E0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FB1C-AAC0-4179-B0D3-E6C1E0E4664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81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2BA97-0B50-41A6-93A8-7E37AFFA33E0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FB1C-AAC0-4179-B0D3-E6C1E0E4664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82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2BA97-0B50-41A6-93A8-7E37AFFA33E0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FB1C-AAC0-4179-B0D3-E6C1E0E4664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753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2BA97-0B50-41A6-93A8-7E37AFFA33E0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FB1C-AAC0-4179-B0D3-E6C1E0E4664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32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2BA97-0B50-41A6-93A8-7E37AFFA33E0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FB1C-AAC0-4179-B0D3-E6C1E0E4664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14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2BA97-0B50-41A6-93A8-7E37AFFA33E0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FB1C-AAC0-4179-B0D3-E6C1E0E4664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32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2BA97-0B50-41A6-93A8-7E37AFFA33E0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FB1C-AAC0-4179-B0D3-E6C1E0E4664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25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2BA97-0B50-41A6-93A8-7E37AFFA33E0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FB1C-AAC0-4179-B0D3-E6C1E0E4664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94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2BA97-0B50-41A6-93A8-7E37AFFA33E0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FB1C-AAC0-4179-B0D3-E6C1E0E4664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77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2BA97-0B50-41A6-93A8-7E37AFFA33E0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FB1C-AAC0-4179-B0D3-E6C1E0E4664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5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2BA97-0B50-41A6-93A8-7E37AFFA33E0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FB1C-AAC0-4179-B0D3-E6C1E0E4664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66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2BA97-0B50-41A6-93A8-7E37AFFA33E0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FB1C-AAC0-4179-B0D3-E6C1E0E4664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24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2BA97-0B50-41A6-93A8-7E37AFFA33E0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1FB1C-AAC0-4179-B0D3-E6C1E0E4664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178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  <p:sldLayoutId id="2147484158" r:id="rId12"/>
    <p:sldLayoutId id="2147484159" r:id="rId13"/>
    <p:sldLayoutId id="2147484160" r:id="rId14"/>
    <p:sldLayoutId id="2147484161" r:id="rId15"/>
    <p:sldLayoutId id="2147484162" r:id="rId16"/>
    <p:sldLayoutId id="214748416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ancadecastilla.es/edfisica/_ARTICULOS/impacto_de_la_ciencia_y_la_tecnologia_en_el_deporte.pdf" TargetMode="External"/><Relationship Id="rId2" Type="http://schemas.openxmlformats.org/officeDocument/2006/relationships/hyperlink" Target="https://www.slideshare.net/luisrivadeneira69/la-ciencia-del-deport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mss.edu.bo/index.php/prog-lic-en-cs-act-fisica-y-deporte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es.wikipedia.org/wiki/Deporte#cite_note-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36740" y="495346"/>
            <a:ext cx="8791575" cy="2387600"/>
          </a:xfrm>
        </p:spPr>
        <p:txBody>
          <a:bodyPr>
            <a:normAutofit/>
          </a:bodyPr>
          <a:lstStyle/>
          <a:p>
            <a:r>
              <a:rPr lang="es-ES" dirty="0" smtClean="0"/>
              <a:t>Ciencias del deporte</a:t>
            </a:r>
            <a:br>
              <a:rPr lang="es-ES" dirty="0" smtClean="0"/>
            </a:b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616860" y="4986701"/>
            <a:ext cx="2238376" cy="1655762"/>
          </a:xfrm>
        </p:spPr>
        <p:txBody>
          <a:bodyPr/>
          <a:lstStyle/>
          <a:p>
            <a:r>
              <a:rPr lang="es-ES" dirty="0" smtClean="0"/>
              <a:t>Erika tapia alba </a:t>
            </a:r>
            <a:endParaRPr lang="en-US" dirty="0"/>
          </a:p>
        </p:txBody>
      </p:sp>
      <p:pic>
        <p:nvPicPr>
          <p:cNvPr id="3074" name="Picture 2" descr="Image result for imagenes de la ciencia del depor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082" y="2549842"/>
            <a:ext cx="4600575" cy="3264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0 Imagen" descr="Logos-01.jpg"/>
          <p:cNvPicPr/>
          <p:nvPr/>
        </p:nvPicPr>
        <p:blipFill>
          <a:blip r:embed="rId3"/>
          <a:srcRect l="23237" t="23577" r="22623" b="23886"/>
          <a:stretch>
            <a:fillRect/>
          </a:stretch>
        </p:blipFill>
        <p:spPr>
          <a:xfrm>
            <a:off x="767919" y="312353"/>
            <a:ext cx="1078163" cy="963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 descr="F:\EIFODEC\LOGOS EN JPG\Logos-LPM(1).jpg"/>
          <p:cNvPicPr/>
          <p:nvPr/>
        </p:nvPicPr>
        <p:blipFill>
          <a:blip r:embed="rId4"/>
          <a:srcRect l="24682" t="38331" r="24558" b="38462"/>
          <a:stretch>
            <a:fillRect/>
          </a:stretch>
        </p:blipFill>
        <p:spPr bwMode="auto">
          <a:xfrm>
            <a:off x="9858103" y="495346"/>
            <a:ext cx="1402080" cy="597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7136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57646" y="287383"/>
            <a:ext cx="102804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Ciencia del D</a:t>
            </a:r>
            <a:r>
              <a:rPr lang="es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eporte 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 una </a:t>
            </a:r>
            <a:r>
              <a:rPr lang="es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Carrera 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Estudio 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</a:t>
            </a:r>
            <a:r>
              <a:rPr lang="es-E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Bolivia Universidad Mayor de San Simón </a:t>
            </a:r>
            <a:r>
              <a:rPr lang="es-E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ID-20200130-WA00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514" y="1397725"/>
            <a:ext cx="11194868" cy="47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8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Bibliografías </a:t>
            </a:r>
            <a:br>
              <a:rPr lang="es-ES" dirty="0" smtClean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www.slideshare.net/luisrivadeneira69/la-ciencia-del-deporte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https://www.blancadecastilla.es/edfisica/_</a:t>
            </a:r>
            <a:r>
              <a:rPr lang="en-US" dirty="0" smtClean="0">
                <a:hlinkClick r:id="rId3"/>
              </a:rPr>
              <a:t>ARTICULOS/impacto_de_la_ciencia_y_la_tecnologia_en_el_deporte.pdf</a:t>
            </a:r>
            <a:endParaRPr lang="en-US" dirty="0" smtClean="0"/>
          </a:p>
          <a:p>
            <a:r>
              <a:rPr lang="es-ES" sz="1800" dirty="0"/>
              <a:t>FACULTAD DE HUMANIDADES Y CIENCIAS DE LA EDUCACIÓN (FHCE</a:t>
            </a:r>
            <a:r>
              <a:rPr lang="es-ES" sz="1800" dirty="0" smtClean="0"/>
              <a:t>)-</a:t>
            </a:r>
            <a:r>
              <a:rPr lang="en-US" sz="1800" dirty="0">
                <a:hlinkClick r:id="rId4"/>
              </a:rPr>
              <a:t>http://www.umss.edu.bo/index.php/prog-lic-en-cs-act-fisica-y-deporte/</a:t>
            </a:r>
            <a:endParaRPr lang="es-ES" sz="18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13052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19" y="1254035"/>
            <a:ext cx="7276010" cy="3686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595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E3ADCD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086" y="339634"/>
            <a:ext cx="1054172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2407" y="574768"/>
            <a:ext cx="2568438" cy="82296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Definiciones </a:t>
            </a:r>
            <a:br>
              <a:rPr lang="es-ES" dirty="0" smtClean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27459" y="1162595"/>
            <a:ext cx="4592001" cy="5199016"/>
          </a:xfrm>
        </p:spPr>
        <p:txBody>
          <a:bodyPr>
            <a:normAutofit fontScale="85000" lnSpcReduction="20000"/>
          </a:bodyPr>
          <a:lstStyle/>
          <a:p>
            <a:r>
              <a:rPr lang="es-ES" dirty="0"/>
              <a:t> </a:t>
            </a:r>
            <a:r>
              <a:rPr lang="es-ES" b="1" dirty="0" smtClean="0"/>
              <a:t>Deporte:</a:t>
            </a:r>
            <a:r>
              <a:rPr lang="es-ES" dirty="0"/>
              <a:t> </a:t>
            </a:r>
            <a:r>
              <a:rPr lang="es-ES" dirty="0" smtClean="0"/>
              <a:t>Es </a:t>
            </a:r>
            <a:r>
              <a:rPr lang="es-ES" dirty="0"/>
              <a:t>una actividad reglamentada, normalmente de carácter competitivo y que puede mejorar la condición física</a:t>
            </a:r>
            <a:r>
              <a:rPr lang="es-ES" baseline="30000" dirty="0">
                <a:hlinkClick r:id="rId2"/>
              </a:rPr>
              <a:t>1</a:t>
            </a:r>
            <a:r>
              <a:rPr lang="es-ES" dirty="0"/>
              <a:t>​ de quien lo </a:t>
            </a:r>
            <a:r>
              <a:rPr lang="es-ES" dirty="0" smtClean="0"/>
              <a:t>practica</a:t>
            </a:r>
          </a:p>
          <a:p>
            <a:r>
              <a:rPr lang="es-ES" dirty="0"/>
              <a:t> </a:t>
            </a:r>
            <a:r>
              <a:rPr lang="es-ES" b="1" dirty="0" smtClean="0"/>
              <a:t>Actividad física:</a:t>
            </a:r>
            <a:r>
              <a:rPr lang="es-ES" dirty="0"/>
              <a:t> </a:t>
            </a:r>
            <a:r>
              <a:rPr lang="es-ES" dirty="0" smtClean="0"/>
              <a:t>Conjunto </a:t>
            </a:r>
            <a:r>
              <a:rPr lang="es-ES" dirty="0"/>
              <a:t>de movimientos y acciones que hacemos en nuestra vida cotidiana, como caminar, hacer tareas domésticas o actividades recreativas, </a:t>
            </a:r>
            <a:r>
              <a:rPr lang="es-ES" dirty="0" smtClean="0"/>
              <a:t>que </a:t>
            </a:r>
            <a:r>
              <a:rPr lang="es-ES" dirty="0"/>
              <a:t>suponen un gasto considerable de energía</a:t>
            </a:r>
            <a:r>
              <a:rPr lang="es-ES" dirty="0" smtClean="0"/>
              <a:t>.</a:t>
            </a:r>
          </a:p>
          <a:p>
            <a:r>
              <a:rPr lang="es-ES" b="1" dirty="0" smtClean="0"/>
              <a:t>Ciencia</a:t>
            </a:r>
            <a:r>
              <a:rPr lang="es-ES" dirty="0" smtClean="0"/>
              <a:t> :Es </a:t>
            </a:r>
            <a:r>
              <a:rPr lang="es-ES" dirty="0"/>
              <a:t>el conjunto de conocimientos estructuradas </a:t>
            </a:r>
            <a:r>
              <a:rPr lang="es-ES" dirty="0" smtClean="0"/>
              <a:t>sistemáticamente</a:t>
            </a:r>
            <a:r>
              <a:rPr lang="es-ES" dirty="0"/>
              <a:t>, obtenido mediante la observación de patrones regulares, de razonamientos y de experimentación en ámbitos específicos</a:t>
            </a:r>
            <a:endParaRPr lang="en-US" dirty="0"/>
          </a:p>
        </p:txBody>
      </p:sp>
      <p:pic>
        <p:nvPicPr>
          <p:cNvPr id="1028" name="Picture 4" descr="Image result for depor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517" y="160338"/>
            <a:ext cx="2979512" cy="2317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Image result for depor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Image result for deporte"/>
          <p:cNvSpPr>
            <a:spLocks noChangeAspect="1" noChangeArrowheads="1"/>
          </p:cNvSpPr>
          <p:nvPr/>
        </p:nvSpPr>
        <p:spPr bwMode="auto">
          <a:xfrm>
            <a:off x="13219022" y="10315421"/>
            <a:ext cx="515045" cy="64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Image result for depor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452" y="2312126"/>
            <a:ext cx="2907073" cy="2481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41" y="4144191"/>
            <a:ext cx="2822756" cy="2658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295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Ciencias del deporte ??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06280" y="1713910"/>
            <a:ext cx="9905999" cy="1982879"/>
          </a:xfrm>
        </p:spPr>
        <p:txBody>
          <a:bodyPr>
            <a:normAutofit fontScale="92500"/>
          </a:bodyPr>
          <a:lstStyle/>
          <a:p>
            <a:r>
              <a:rPr lang="es-ES" i="1" dirty="0"/>
              <a:t>Ciencias del Deporte </a:t>
            </a:r>
            <a:r>
              <a:rPr lang="es-ES" i="1" dirty="0" smtClean="0"/>
              <a:t>  es un conjunto </a:t>
            </a:r>
            <a:r>
              <a:rPr lang="es-ES" i="1" dirty="0"/>
              <a:t>de </a:t>
            </a:r>
            <a:r>
              <a:rPr lang="es-ES" i="1" dirty="0" smtClean="0"/>
              <a:t>disciplinas que estudia como funciona el cuerpo sano durante el ejercicio y como el deporte y la actividad física promueven la salud.  </a:t>
            </a:r>
          </a:p>
          <a:p>
            <a:r>
              <a:rPr lang="es-ES" i="1" dirty="0" smtClean="0"/>
              <a:t>El estudio de la ciencias del deporte incorpora tradicionalmente áreas de fisiología ,psicología ,anatomía biomecánica y bioquímica .</a:t>
            </a:r>
            <a:endParaRPr lang="en-US" dirty="0"/>
          </a:p>
        </p:txBody>
      </p:sp>
      <p:pic>
        <p:nvPicPr>
          <p:cNvPr id="3078" name="Picture 6" descr="Ciencias del Deporte y Actividad Fís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238" y="3801290"/>
            <a:ext cx="3763282" cy="2398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snd.gov.py/application/files/2115/3555/9031/Capitulo-2-Deporte-y-Cienci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126" y="3801290"/>
            <a:ext cx="3566159" cy="2421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206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14339"/>
          </a:xfrm>
        </p:spPr>
        <p:txBody>
          <a:bodyPr/>
          <a:lstStyle/>
          <a:p>
            <a:r>
              <a:rPr lang="es-ES" dirty="0" smtClean="0"/>
              <a:t>Como empezó las ciencias del deporte??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36909" y="1740036"/>
            <a:ext cx="10602096" cy="2453141"/>
          </a:xfrm>
        </p:spPr>
        <p:txBody>
          <a:bodyPr>
            <a:normAutofit fontScale="32500" lnSpcReduction="20000"/>
          </a:bodyPr>
          <a:lstStyle/>
          <a:p>
            <a:r>
              <a:rPr lang="es-E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Ciencias </a:t>
            </a:r>
            <a:r>
              <a:rPr lang="es-ES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deporte comenzaron con el olimpismo (especialmente en el atletismo), interesándose por el mejoramiento del rendimiento y </a:t>
            </a:r>
            <a:r>
              <a:rPr lang="es-E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desarrollo </a:t>
            </a:r>
            <a:r>
              <a:rPr lang="es-ES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las condiciones humanas excepcionales. Con el fin de investigar la potencialidad humana para el </a:t>
            </a:r>
            <a:r>
              <a:rPr lang="es-E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deporte.</a:t>
            </a:r>
          </a:p>
          <a:p>
            <a:r>
              <a:rPr lang="es-E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 </a:t>
            </a:r>
            <a:r>
              <a:rPr lang="es-ES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ciencias básicas empezaron a estudiar componentes como la velocidad y las relaciones del cuerpo y el espacio desde la física, el consumo calórico y el agotamiento desde la química y las condiciones básicas –mínimas y necesarias- para que un atleta se desempeñase en alto rendimiento desde la biología</a:t>
            </a:r>
            <a:r>
              <a:rPr lang="es-E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pic>
        <p:nvPicPr>
          <p:cNvPr id="5" name="Picture 4" descr="Image result for ciencias del depor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471" y="3564288"/>
            <a:ext cx="3510142" cy="2927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95" y="3564289"/>
            <a:ext cx="3326085" cy="2927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241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0339" y="447022"/>
            <a:ext cx="6931433" cy="988213"/>
          </a:xfrm>
        </p:spPr>
        <p:txBody>
          <a:bodyPr>
            <a:noAutofit/>
          </a:bodyPr>
          <a:lstStyle/>
          <a:p>
            <a:r>
              <a:rPr lang="es-E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Cómo se ha transformado </a:t>
            </a:r>
            <a:r>
              <a:rPr lang="es-E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ciencia del deporte con la tecnología</a:t>
            </a:r>
            <a:r>
              <a:rPr lang="es-E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27889" y="3931920"/>
            <a:ext cx="5719265" cy="3541714"/>
          </a:xfrm>
        </p:spPr>
        <p:txBody>
          <a:bodyPr>
            <a:noAutofit/>
          </a:bodyPr>
          <a:lstStyle/>
          <a:p>
            <a:pPr fontAlgn="base"/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 fusión 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entre ciencia, tecnología y deporte cobra un valor destacado como medio de la Educación Física y sin afanes altamente competitivos contribuye al estado de bienestar de los sujetos</a:t>
            </a:r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ciencia y la tecnología han impulsado a los deportistas de élite por los implementos mejorados y su aplicación en la formación del “cuerpo deportivo” y el logro de nuevos </a:t>
            </a:r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récords, no 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sólo dependa de las cualidades de los deportistas, sino del avance científico para llevarlos cada vez más lejos” (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Castedo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2010</a:t>
            </a:r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uecluster.blob.core.windows.net/images/impulsodigital/1522751558_de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386" y="1737360"/>
            <a:ext cx="5084128" cy="4389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39522" y="2068812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Hubo 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tiempo en el que no necesitábamos nada más que nuestros propios cuerpos para entrenarnos y realizar deporte. Hoy en día, sin embargo, no podemos imaginar ninguna disciplina que no incorpore, en mayor o menor medida, los avances tecnológicos.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935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672E0A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263" y="378823"/>
            <a:ext cx="11234057" cy="565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0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883711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endParaRPr lang="en-US" dirty="0"/>
          </a:p>
        </p:txBody>
      </p:sp>
      <p:pic>
        <p:nvPicPr>
          <p:cNvPr id="4" name="2E166FB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0709" y="457200"/>
            <a:ext cx="10659291" cy="5551714"/>
          </a:xfrm>
        </p:spPr>
      </p:pic>
    </p:spTree>
    <p:extLst>
      <p:ext uri="{BB962C8B-B14F-4D97-AF65-F5344CB8AC3E}">
        <p14:creationId xmlns:p14="http://schemas.microsoft.com/office/powerpoint/2010/main" val="3946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Creación de Ciencia del deporte como una carrera de estudio profesional</a:t>
            </a:r>
            <a:br>
              <a:rPr lang="es-ES" dirty="0" smtClean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9972" y="1700847"/>
            <a:ext cx="9905999" cy="4791393"/>
          </a:xfrm>
        </p:spPr>
        <p:txBody>
          <a:bodyPr>
            <a:normAutofit/>
          </a:bodyPr>
          <a:lstStyle/>
          <a:p>
            <a:pPr fontAlgn="base"/>
            <a:r>
              <a:rPr lang="es-ES" dirty="0"/>
              <a:t>Ciencias del Deporte es el profesional capacitado para diseñar y orientar el desarrollo de procesos en el campo deportivo. Los egresados de la </a:t>
            </a:r>
            <a:r>
              <a:rPr lang="es-ES" b="1" dirty="0"/>
              <a:t>licenciatura en ciencias del deporte</a:t>
            </a:r>
            <a:r>
              <a:rPr lang="es-ES" dirty="0"/>
              <a:t>, tienen la capacidad para planear, controlar y evaluar procesos de entrenamiento deportivo, así como trabajar de manera interdisciplinaria en la formación de profesionales del deporte.</a:t>
            </a:r>
          </a:p>
          <a:p>
            <a:pPr fontAlgn="base"/>
            <a:r>
              <a:rPr lang="es-ES" dirty="0"/>
              <a:t>Valora la importancia de la comunicación, el liderazgo y cuenta con altos valores personales y de servicio social: honesto,  íntegro,  perseverante y  comprometido, con la finalidad de ser un agente de cambio social.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8228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o">
      <a:dk1>
        <a:sysClr val="windowText" lastClr="000000"/>
      </a:dk1>
      <a:lt1>
        <a:sysClr val="window" lastClr="FFFFFF"/>
      </a:lt1>
      <a:dk2>
        <a:srgbClr val="8D1E14"/>
      </a:dk2>
      <a:lt2>
        <a:srgbClr val="FF744E"/>
      </a:lt2>
      <a:accent1>
        <a:srgbClr val="E9B758"/>
      </a:accent1>
      <a:accent2>
        <a:srgbClr val="FE8943"/>
      </a:accent2>
      <a:accent3>
        <a:srgbClr val="AEA27C"/>
      </a:accent3>
      <a:accent4>
        <a:srgbClr val="90B46E"/>
      </a:accent4>
      <a:accent5>
        <a:srgbClr val="71AEC1"/>
      </a:accent5>
      <a:accent6>
        <a:srgbClr val="C98DE7"/>
      </a:accent6>
      <a:hlink>
        <a:srgbClr val="FF7A22"/>
      </a:hlink>
      <a:folHlink>
        <a:srgbClr val="FDCD86"/>
      </a:folHlink>
    </a:clrScheme>
    <a:fontScheme name="Circuito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971C58-AB76-4A2A-B231-5F8CA03CF49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Circuito</Template>
  <TotalTime>419</TotalTime>
  <Words>385</Words>
  <Application>Microsoft Office PowerPoint</Application>
  <PresentationFormat>Panorámica</PresentationFormat>
  <Paragraphs>25</Paragraphs>
  <Slides>12</Slides>
  <Notes>0</Notes>
  <HiddenSlides>0</HiddenSlides>
  <MMClips>4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Times New Roman</vt:lpstr>
      <vt:lpstr>Trebuchet MS</vt:lpstr>
      <vt:lpstr>Tw Cen MT</vt:lpstr>
      <vt:lpstr>Circuito</vt:lpstr>
      <vt:lpstr>Ciencias del deporte </vt:lpstr>
      <vt:lpstr>Presentación de PowerPoint</vt:lpstr>
      <vt:lpstr>Definiciones  </vt:lpstr>
      <vt:lpstr>Ciencias del deporte ??</vt:lpstr>
      <vt:lpstr>Como empezó las ciencias del deporte??</vt:lpstr>
      <vt:lpstr>Cómo se ha transformado la ciencia del deporte con la tecnología </vt:lpstr>
      <vt:lpstr>Presentación de PowerPoint</vt:lpstr>
      <vt:lpstr> </vt:lpstr>
      <vt:lpstr>Creación de Ciencia del deporte como una carrera de estudio profesional </vt:lpstr>
      <vt:lpstr>Presentación de PowerPoint</vt:lpstr>
      <vt:lpstr>Bibliografías  </vt:lpstr>
      <vt:lpstr>Presentación de PowerPoint</vt:lpstr>
    </vt:vector>
  </TitlesOfParts>
  <Company>InKulpado666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Metodos de eseñanza en eduacion física para personas con discapacidad intelectual</dc:title>
  <dc:creator>PC</dc:creator>
  <cp:lastModifiedBy>PC</cp:lastModifiedBy>
  <cp:revision>31</cp:revision>
  <dcterms:created xsi:type="dcterms:W3CDTF">2020-01-29T22:25:08Z</dcterms:created>
  <dcterms:modified xsi:type="dcterms:W3CDTF">2020-02-18T12:48:18Z</dcterms:modified>
</cp:coreProperties>
</file>