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61" r:id="rId4"/>
    <p:sldId id="262" r:id="rId5"/>
    <p:sldId id="259" r:id="rId6"/>
    <p:sldId id="260" r:id="rId7"/>
    <p:sldId id="263" r:id="rId8"/>
    <p:sldId id="264" r:id="rId9"/>
    <p:sldId id="265" r:id="rId10"/>
    <p:sldId id="266" r:id="rId11"/>
    <p:sldId id="267"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14" y="-4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690CD6-6975-4909-ADE8-15FC3B754E24}" type="datetimeFigureOut">
              <a:rPr lang="es-ES" smtClean="0"/>
              <a:pPr/>
              <a:t>23/07/2010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D56C4D-1AF0-44E3-851F-3956F03A612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F5189F0C-1DBA-46AD-946D-F43D09CDEE8A}" type="datetimeFigureOut">
              <a:rPr lang="es-ES" smtClean="0"/>
              <a:pPr/>
              <a:t>23/07/2010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9A49A6C1-490F-4DCE-B6FA-E7183A6FBCE6}" type="slidenum">
              <a:rPr lang="es-ES" smtClean="0"/>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5189F0C-1DBA-46AD-946D-F43D09CDEE8A}" type="datetimeFigureOut">
              <a:rPr lang="es-ES" smtClean="0"/>
              <a:pPr/>
              <a:t>23/07/2010</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A49A6C1-490F-4DCE-B6FA-E7183A6FBCE6}" type="slidenum">
              <a:rPr lang="es-ES" smtClean="0"/>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286000" y="4143380"/>
            <a:ext cx="6172200" cy="875182"/>
          </a:xfrm>
        </p:spPr>
        <p:txBody>
          <a:bodyPr>
            <a:normAutofit fontScale="90000"/>
          </a:bodyPr>
          <a:lstStyle/>
          <a:p>
            <a:r>
              <a:rPr lang="es-ES" b="1" dirty="0" smtClean="0"/>
              <a:t>EL DEPORTE </a:t>
            </a:r>
            <a:br>
              <a:rPr lang="es-ES" b="1" dirty="0" smtClean="0"/>
            </a:br>
            <a:r>
              <a:rPr lang="es-ES" b="1" dirty="0" smtClean="0"/>
              <a:t>Una vía hacia la integración de las Personas con Discapacidad</a:t>
            </a:r>
            <a:endParaRPr lang="es-ES" sz="1600" dirty="0"/>
          </a:p>
        </p:txBody>
      </p:sp>
      <p:sp>
        <p:nvSpPr>
          <p:cNvPr id="5" name="4 Rectángulo"/>
          <p:cNvSpPr/>
          <p:nvPr/>
        </p:nvSpPr>
        <p:spPr>
          <a:xfrm>
            <a:off x="6415088" y="5455077"/>
            <a:ext cx="2286000" cy="523220"/>
          </a:xfrm>
          <a:prstGeom prst="rect">
            <a:avLst/>
          </a:prstGeom>
        </p:spPr>
        <p:txBody>
          <a:bodyPr>
            <a:spAutoFit/>
          </a:bodyPr>
          <a:lstStyle/>
          <a:p>
            <a:r>
              <a:rPr lang="es-ES" sz="1400" b="1" cap="small" dirty="0" smtClean="0">
                <a:solidFill>
                  <a:srgbClr val="575F6D"/>
                </a:solidFill>
                <a:ea typeface="+mj-ea"/>
                <a:cs typeface="+mj-cs"/>
              </a:rPr>
              <a:t>PROF. FABIOLA CHAVEZ RAMALLO</a:t>
            </a:r>
            <a:endParaRPr lang="es-E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lnSpcReduction="10000"/>
          </a:bodyPr>
          <a:lstStyle/>
          <a:p>
            <a:pPr>
              <a:buNone/>
            </a:pPr>
            <a:endParaRPr lang="es-ES" dirty="0" smtClean="0"/>
          </a:p>
          <a:p>
            <a:r>
              <a:rPr lang="es-ES" dirty="0" smtClean="0"/>
              <a:t>Adquirir y perfeccionar las capacidades condicionales y coordinativas. </a:t>
            </a:r>
          </a:p>
          <a:p>
            <a:r>
              <a:rPr lang="es-ES" dirty="0" smtClean="0"/>
              <a:t>Contribuir a mantener y mejorar las funciones corporales obtenidas en su etapa de tratamiento físico individual. Mejorar las funciones motoras, sensoriales y mentales.</a:t>
            </a:r>
          </a:p>
          <a:p>
            <a:r>
              <a:rPr lang="es-ES" dirty="0" smtClean="0"/>
              <a:t> Estimular el crecimiento armónico, previniendo deformidades y vicios posturales. </a:t>
            </a:r>
          </a:p>
          <a:p>
            <a:r>
              <a:rPr lang="es-ES" dirty="0" smtClean="0"/>
              <a:t>Desarrollar las técnicas específicas de la disciplina deportiva que corresponda. </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20000"/>
          </a:bodyPr>
          <a:lstStyle/>
          <a:p>
            <a:pPr>
              <a:buNone/>
            </a:pPr>
            <a:r>
              <a:rPr lang="es-ES" b="1" dirty="0" smtClean="0"/>
              <a:t>Esa parte del cuerpo que se ha dormido para siempre, no debe contagiar con su sueño a las demás. No es sencillo, es muy difícil pues ya no contará con "palabras", o con "pasos", o tal vez con "miradas". </a:t>
            </a:r>
          </a:p>
          <a:p>
            <a:pPr>
              <a:buNone/>
            </a:pPr>
            <a:r>
              <a:rPr lang="es-ES" b="1" dirty="0" smtClean="0"/>
              <a:t>Al aceptar al ejercicio y al deporte, se estará dando "vida" a la parte del cuerpo que clama por vivir. Es rehabilitación, es integración.</a:t>
            </a:r>
          </a:p>
          <a:p>
            <a:endParaRPr lang="es-ES" b="1" dirty="0" smtClean="0"/>
          </a:p>
          <a:p>
            <a:endParaRPr lang="es-ES" b="1" dirty="0" smtClean="0"/>
          </a:p>
          <a:p>
            <a:pPr>
              <a:buNone/>
            </a:pPr>
            <a:r>
              <a:rPr lang="es-ES" b="1" dirty="0" smtClean="0"/>
              <a:t>                                                 GRACIAS</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INTRODUCCION</a:t>
            </a:r>
            <a:endParaRPr lang="es-ES" dirty="0"/>
          </a:p>
        </p:txBody>
      </p:sp>
      <p:sp>
        <p:nvSpPr>
          <p:cNvPr id="3" name="2 Marcador de contenido"/>
          <p:cNvSpPr>
            <a:spLocks noGrp="1"/>
          </p:cNvSpPr>
          <p:nvPr>
            <p:ph idx="1"/>
          </p:nvPr>
        </p:nvSpPr>
        <p:spPr/>
        <p:txBody>
          <a:bodyPr>
            <a:normAutofit fontScale="70000" lnSpcReduction="20000"/>
          </a:bodyPr>
          <a:lstStyle/>
          <a:p>
            <a:r>
              <a:rPr lang="es-ES" dirty="0" smtClean="0"/>
              <a:t>Hasta hace algunos años al proceso para que una persona con algún tipo de discapacidad se integre a la vida activa en todos los ámbitos de la sociedad, se lo llamaba "Rehabilitación Total", actualmente se lo describe como inclusión, integración, desarrollo, etc., según la cultura, el idioma, la región, el país o, si la persona que lo describe es un médico, un técnico o un político. </a:t>
            </a:r>
          </a:p>
          <a:p>
            <a:r>
              <a:rPr lang="es-ES" dirty="0" smtClean="0"/>
              <a:t> Este interés por integrar a estas personas con discapacidades puede tener diferentes fines ya sean humanitario, político </a:t>
            </a:r>
          </a:p>
          <a:p>
            <a:r>
              <a:rPr lang="es-ES" dirty="0" smtClean="0"/>
              <a:t>Lo que si es cierto es que esta integración constituye un derecho reconocido en las diferentes constituciones de los países democráticos y así mismo en la carta de Derechos Humanos de la O.N.U. El derecho es la igualdad de oportunidades.</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La multiplicidad del deporte </a:t>
            </a:r>
            <a:endParaRPr lang="es-ES" b="1" dirty="0"/>
          </a:p>
        </p:txBody>
      </p:sp>
      <p:sp>
        <p:nvSpPr>
          <p:cNvPr id="3" name="2 Marcador de contenido"/>
          <p:cNvSpPr>
            <a:spLocks noGrp="1"/>
          </p:cNvSpPr>
          <p:nvPr>
            <p:ph idx="1"/>
          </p:nvPr>
        </p:nvSpPr>
        <p:spPr/>
        <p:txBody>
          <a:bodyPr>
            <a:normAutofit fontScale="92500" lnSpcReduction="20000"/>
          </a:bodyPr>
          <a:lstStyle/>
          <a:p>
            <a:r>
              <a:rPr lang="es-ES" dirty="0" smtClean="0"/>
              <a:t>El deporte en los discapacitados es sinónimo de estímulo, seguridad y, dado el caso, de trabajo de equipo. Para los novatos o principiantes, es muy importante su primera intervención en un juego o competencia pues, lejos de convertirse en estímulo, puede generarle complejos que compliquen su integración</a:t>
            </a:r>
          </a:p>
          <a:p>
            <a:r>
              <a:rPr lang="es-ES" dirty="0" smtClean="0"/>
              <a:t>Sin excederse en el paternalismo, la familia, los amigos y la comunidad forman parte fundamental del proceso de integración en todos los aspectos</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El deporte como ente liberador </a:t>
            </a:r>
            <a:br>
              <a:rPr lang="es-ES" b="1" dirty="0" smtClean="0"/>
            </a:br>
            <a:endParaRPr lang="es-ES" dirty="0"/>
          </a:p>
        </p:txBody>
      </p:sp>
      <p:sp>
        <p:nvSpPr>
          <p:cNvPr id="3" name="2 Marcador de contenido"/>
          <p:cNvSpPr>
            <a:spLocks noGrp="1"/>
          </p:cNvSpPr>
          <p:nvPr>
            <p:ph idx="1"/>
          </p:nvPr>
        </p:nvSpPr>
        <p:spPr/>
        <p:txBody>
          <a:bodyPr/>
          <a:lstStyle/>
          <a:p>
            <a:r>
              <a:rPr lang="es-ES" dirty="0" smtClean="0"/>
              <a:t>El deporte en los discapacitados se muestra como una manifestación de libertad para desahogar la infinidad de sentimientos ocultos que necesitan salir: ira, confusión, angustia, desilusión, complejos… quizá miedo. </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Deporte para personas discapacitadas</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fontScale="92500" lnSpcReduction="20000"/>
          </a:bodyPr>
          <a:lstStyle/>
          <a:p>
            <a:r>
              <a:rPr lang="es-ES" dirty="0" smtClean="0"/>
              <a:t>El deporte, es un elemento de inserción social y desarrollo personal determinante en la calidad de vida de todas las personas</a:t>
            </a:r>
          </a:p>
          <a:p>
            <a:r>
              <a:rPr lang="es-ES" dirty="0" smtClean="0"/>
              <a:t> La práctica deportiva resulta fundamental en el mantenimiento de la salud</a:t>
            </a:r>
          </a:p>
          <a:p>
            <a:r>
              <a:rPr lang="es-ES" dirty="0" smtClean="0"/>
              <a:t>El deporte debe ser un camino para que los discapacitados busquen o restablezcan el contacto con el mundo que les rodea. </a:t>
            </a:r>
          </a:p>
          <a:p>
            <a:r>
              <a:rPr lang="es-ES" dirty="0" smtClean="0"/>
              <a:t>La práctica de un deporte fomenta el compañerismo, la autodisciplina, libera del estrés aumenta la autoestima</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La rehabilitación y deporte terapéutico</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fontScale="85000" lnSpcReduction="20000"/>
          </a:bodyPr>
          <a:lstStyle/>
          <a:p>
            <a:r>
              <a:rPr lang="es-ES" dirty="0" smtClean="0"/>
              <a:t>La rehabilitación es la primera fase de la actividad física adaptada. Su objetivo es dotar a la persona  de la movilidad suficiente para que pueda adaptarse a su entorno y llevar una vida lo mas normal posible.</a:t>
            </a:r>
          </a:p>
          <a:p>
            <a:r>
              <a:rPr lang="es-ES" dirty="0" smtClean="0"/>
              <a:t> Si la deficiencia es de tipo :</a:t>
            </a:r>
          </a:p>
          <a:p>
            <a:r>
              <a:rPr lang="es-ES" dirty="0" smtClean="0"/>
              <a:t>motor</a:t>
            </a:r>
          </a:p>
          <a:p>
            <a:r>
              <a:rPr lang="es-ES" dirty="0" smtClean="0"/>
              <a:t>psíquico </a:t>
            </a:r>
          </a:p>
          <a:p>
            <a:r>
              <a:rPr lang="es-ES" dirty="0" smtClean="0"/>
              <a:t>psicomotor</a:t>
            </a:r>
          </a:p>
          <a:p>
            <a:r>
              <a:rPr lang="es-ES" dirty="0" smtClean="0"/>
              <a:t>El trabajo es normalmente individualizado, a menos que llegue la etapa de iniciar el deporte de manera terapéutica </a:t>
            </a:r>
          </a:p>
          <a:p>
            <a:endParaRPr lang="es-ES" dirty="0" smtClean="0"/>
          </a:p>
          <a:p>
            <a:endParaRPr lang="es-ES" dirty="0" smtClean="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Beneficios psicológicos y sociales </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El deporte adaptado representa una real importancia en el desarrollo personal y social del individuo que lo practica. Uno de los principales beneficios a tener en cuenta es aquel de índole psicológico. </a:t>
            </a:r>
          </a:p>
          <a:p>
            <a:r>
              <a:rPr lang="es-ES" dirty="0" smtClean="0"/>
              <a:t>El deporte ayudará en un principio a abstraerse por momentos de los inconvenientes que esas barreras acarrean</a:t>
            </a:r>
          </a:p>
          <a:p>
            <a:r>
              <a:rPr lang="es-ES" dirty="0" smtClean="0"/>
              <a:t>Pero lo que es más importante es que el deporte crea un campo adecuado y sencillo para la auto -superación </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Deporte Adaptado</a:t>
            </a:r>
            <a:endParaRPr lang="es-ES" dirty="0"/>
          </a:p>
        </p:txBody>
      </p:sp>
      <p:sp>
        <p:nvSpPr>
          <p:cNvPr id="3" name="2 Marcador de contenido"/>
          <p:cNvSpPr>
            <a:spLocks noGrp="1"/>
          </p:cNvSpPr>
          <p:nvPr>
            <p:ph idx="1"/>
          </p:nvPr>
        </p:nvSpPr>
        <p:spPr/>
        <p:txBody>
          <a:bodyPr/>
          <a:lstStyle/>
          <a:p>
            <a:pPr lvl="0"/>
            <a:r>
              <a:rPr lang="es-ES" dirty="0" smtClean="0"/>
              <a:t>Deporte Adaptado Escolar </a:t>
            </a:r>
          </a:p>
          <a:p>
            <a:pPr lvl="0"/>
            <a:r>
              <a:rPr lang="es-ES" dirty="0" smtClean="0"/>
              <a:t>Deporte Adaptado Recreativo </a:t>
            </a:r>
          </a:p>
          <a:p>
            <a:pPr lvl="0"/>
            <a:r>
              <a:rPr lang="es-ES" dirty="0" smtClean="0"/>
              <a:t>Deporte Adaptado Terapéutico </a:t>
            </a:r>
          </a:p>
          <a:p>
            <a:pPr lvl="0"/>
            <a:r>
              <a:rPr lang="es-ES" dirty="0" smtClean="0"/>
              <a:t>Deporte Adaptado Competitivo </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Fin del Deporte Adaptado: </a:t>
            </a:r>
            <a:endParaRPr lang="es-ES" dirty="0"/>
          </a:p>
        </p:txBody>
      </p:sp>
      <p:sp>
        <p:nvSpPr>
          <p:cNvPr id="3" name="2 Marcador de contenido"/>
          <p:cNvSpPr>
            <a:spLocks noGrp="1"/>
          </p:cNvSpPr>
          <p:nvPr>
            <p:ph idx="1"/>
          </p:nvPr>
        </p:nvSpPr>
        <p:spPr/>
        <p:txBody>
          <a:bodyPr>
            <a:normAutofit fontScale="92500" lnSpcReduction="20000"/>
          </a:bodyPr>
          <a:lstStyle/>
          <a:p>
            <a:r>
              <a:rPr lang="es-ES" dirty="0" smtClean="0"/>
              <a:t>Insertar e integrar a la persona con discapacidad a la sociedad. </a:t>
            </a:r>
          </a:p>
          <a:p>
            <a:r>
              <a:rPr lang="es-ES" dirty="0" smtClean="0"/>
              <a:t>Promover la auto-superación. </a:t>
            </a:r>
          </a:p>
          <a:p>
            <a:r>
              <a:rPr lang="es-ES" dirty="0" smtClean="0"/>
              <a:t>Mejorar la auto-confianza </a:t>
            </a:r>
          </a:p>
          <a:p>
            <a:r>
              <a:rPr lang="es-ES" dirty="0" smtClean="0"/>
              <a:t>Disponer sanamente del tiempo libre y el ocio. </a:t>
            </a:r>
          </a:p>
          <a:p>
            <a:r>
              <a:rPr lang="es-ES" dirty="0" smtClean="0"/>
              <a:t>Promover el deporte como estilo de vida.</a:t>
            </a:r>
          </a:p>
          <a:p>
            <a:r>
              <a:rPr lang="es-ES" dirty="0" smtClean="0"/>
              <a:t>Establecer el deporte como medio de integración. Mejorar las cualidades perceptivo-motoras Adquirir y mejorar las habilidades motoras. </a:t>
            </a:r>
          </a:p>
          <a:p>
            <a:endParaRPr lang="es-ES" dirty="0" smtClean="0"/>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76</TotalTime>
  <Words>651</Words>
  <Application>Microsoft Office PowerPoint</Application>
  <PresentationFormat>Presentación en pantalla (4:3)</PresentationFormat>
  <Paragraphs>50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Solsticio</vt:lpstr>
      <vt:lpstr>EL DEPORTE  Una vía hacia la integración de las Personas con Discapacidad</vt:lpstr>
      <vt:lpstr>INTRODUCCION</vt:lpstr>
      <vt:lpstr>La multiplicidad del deporte </vt:lpstr>
      <vt:lpstr>El deporte como ente liberador  </vt:lpstr>
      <vt:lpstr>Deporte para personas discapacitadas </vt:lpstr>
      <vt:lpstr>La rehabilitación y deporte terapéutico </vt:lpstr>
      <vt:lpstr>Beneficios psicológicos y sociales </vt:lpstr>
      <vt:lpstr>Deporte Adaptado</vt:lpstr>
      <vt:lpstr>Fin del Deporte Adaptado: </vt:lpstr>
      <vt:lpstr>Diapositiva 10</vt:lpstr>
      <vt:lpstr>Diapositiva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DEPORTE Y DISCAPACIDA Y SU INTEGRACIÓN SOCIAL</dc:title>
  <dc:creator>César Alandia León</dc:creator>
  <cp:lastModifiedBy>César Alandia León</cp:lastModifiedBy>
  <cp:revision>12</cp:revision>
  <dcterms:created xsi:type="dcterms:W3CDTF">2010-07-20T01:09:57Z</dcterms:created>
  <dcterms:modified xsi:type="dcterms:W3CDTF">2010-07-23T14:55:28Z</dcterms:modified>
</cp:coreProperties>
</file>