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6"/>
  </p:notesMasterIdLst>
  <p:sldIdLst>
    <p:sldId id="256" r:id="rId2"/>
    <p:sldId id="264" r:id="rId3"/>
    <p:sldId id="265" r:id="rId4"/>
    <p:sldId id="261" r:id="rId5"/>
    <p:sldId id="262" r:id="rId6"/>
    <p:sldId id="266" r:id="rId7"/>
    <p:sldId id="267" r:id="rId8"/>
    <p:sldId id="268" r:id="rId9"/>
    <p:sldId id="263" r:id="rId10"/>
    <p:sldId id="270" r:id="rId11"/>
    <p:sldId id="271" r:id="rId12"/>
    <p:sldId id="272" r:id="rId13"/>
    <p:sldId id="274" r:id="rId14"/>
    <p:sldId id="260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1818" autoAdjust="0"/>
  </p:normalViewPr>
  <p:slideViewPr>
    <p:cSldViewPr snapToGrid="0">
      <p:cViewPr varScale="1">
        <p:scale>
          <a:sx n="61" d="100"/>
          <a:sy n="61" d="100"/>
        </p:scale>
        <p:origin x="90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CE2620-1337-45ED-BD34-50017D8ADDCA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29AE7F-C77F-46AD-8A92-564E1A6F5CC1}">
      <dgm:prSet phldrT="[Texto]"/>
      <dgm:spPr/>
      <dgm:t>
        <a:bodyPr/>
        <a:lstStyle/>
        <a:p>
          <a:r>
            <a:rPr lang="es-ES" dirty="0"/>
            <a:t>Motivación</a:t>
          </a:r>
          <a:endParaRPr lang="en-US" dirty="0"/>
        </a:p>
      </dgm:t>
    </dgm:pt>
    <dgm:pt modelId="{D6A19BF5-7801-4C76-AF5E-B99513D39CD0}" type="parTrans" cxnId="{DD2BCEF9-42B8-49B2-9A21-9D714C57DF2B}">
      <dgm:prSet/>
      <dgm:spPr/>
      <dgm:t>
        <a:bodyPr/>
        <a:lstStyle/>
        <a:p>
          <a:endParaRPr lang="en-US"/>
        </a:p>
      </dgm:t>
    </dgm:pt>
    <dgm:pt modelId="{38E9940B-6B05-488F-A5F9-234EFAE9460D}" type="sibTrans" cxnId="{DD2BCEF9-42B8-49B2-9A21-9D714C57DF2B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orazón"/>
        </a:ext>
      </dgm:extLst>
    </dgm:pt>
    <dgm:pt modelId="{FE2D9992-2892-42F3-A206-12F979110468}">
      <dgm:prSet phldrT="[Texto]"/>
      <dgm:spPr/>
      <dgm:t>
        <a:bodyPr/>
        <a:lstStyle/>
        <a:p>
          <a:r>
            <a:rPr lang="es-ES" dirty="0"/>
            <a:t>Actividad física</a:t>
          </a:r>
          <a:endParaRPr lang="en-US" dirty="0"/>
        </a:p>
      </dgm:t>
    </dgm:pt>
    <dgm:pt modelId="{1417A477-A34B-47EC-8394-8D74718807BC}" type="parTrans" cxnId="{CF038679-28B3-416F-810D-5D510689C107}">
      <dgm:prSet/>
      <dgm:spPr/>
      <dgm:t>
        <a:bodyPr/>
        <a:lstStyle/>
        <a:p>
          <a:endParaRPr lang="en-US"/>
        </a:p>
      </dgm:t>
    </dgm:pt>
    <dgm:pt modelId="{356E92FE-B8F8-4F57-A814-E29CC8638FD6}" type="sibTrans" cxnId="{CF038679-28B3-416F-810D-5D510689C107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Rompecabezas"/>
        </a:ext>
      </dgm:extLst>
    </dgm:pt>
    <dgm:pt modelId="{15393C7F-6528-4DA2-9622-5E52BE1946D2}">
      <dgm:prSet phldrT="[Texto]"/>
      <dgm:spPr/>
      <dgm:t>
        <a:bodyPr/>
        <a:lstStyle/>
        <a:p>
          <a:r>
            <a:rPr lang="es-ES" dirty="0"/>
            <a:t>Emoción</a:t>
          </a:r>
          <a:endParaRPr lang="en-US" dirty="0"/>
        </a:p>
      </dgm:t>
    </dgm:pt>
    <dgm:pt modelId="{85E66CBD-4C47-4C32-ADDA-93A7170A1DA1}" type="parTrans" cxnId="{19B6A741-D6EF-4160-8EAC-0B818AE069B6}">
      <dgm:prSet/>
      <dgm:spPr/>
      <dgm:t>
        <a:bodyPr/>
        <a:lstStyle/>
        <a:p>
          <a:endParaRPr lang="en-US"/>
        </a:p>
      </dgm:t>
    </dgm:pt>
    <dgm:pt modelId="{F73BB7AD-FA0A-4854-A1F2-7DDD21CC21C9}" type="sibTrans" cxnId="{19B6A741-D6EF-4160-8EAC-0B818AE069B6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orrer"/>
        </a:ext>
      </dgm:extLst>
    </dgm:pt>
    <dgm:pt modelId="{977466C3-50EA-42C0-B894-DC4E0AEF126B}">
      <dgm:prSet phldrT="[Texto]"/>
      <dgm:spPr/>
      <dgm:t>
        <a:bodyPr/>
        <a:lstStyle/>
        <a:p>
          <a:r>
            <a:rPr lang="es-ES" dirty="0"/>
            <a:t>Juego</a:t>
          </a:r>
          <a:endParaRPr lang="en-US" dirty="0"/>
        </a:p>
      </dgm:t>
    </dgm:pt>
    <dgm:pt modelId="{1501C5EA-CF3C-47AA-A184-F6A33899AD37}" type="parTrans" cxnId="{B07F2F73-2FD2-4F8C-9EA3-CCCA06AACC48}">
      <dgm:prSet/>
      <dgm:spPr/>
      <dgm:t>
        <a:bodyPr/>
        <a:lstStyle/>
        <a:p>
          <a:endParaRPr lang="en-US"/>
        </a:p>
      </dgm:t>
    </dgm:pt>
    <dgm:pt modelId="{FA9213BB-0BDF-40DA-820F-6DD6F98DD44E}" type="sibTrans" cxnId="{B07F2F73-2FD2-4F8C-9EA3-CCCA06AACC48}">
      <dgm:prSet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ara de sorpresa sin relleno"/>
        </a:ext>
      </dgm:extLst>
    </dgm:pt>
    <dgm:pt modelId="{D417A0F1-C1A1-466A-B09F-1D935AFAACFB}">
      <dgm:prSet phldrT="[Texto]"/>
      <dgm:spPr/>
      <dgm:t>
        <a:bodyPr/>
        <a:lstStyle/>
        <a:p>
          <a:r>
            <a:rPr lang="es-ES" dirty="0"/>
            <a:t>Imaginación</a:t>
          </a:r>
          <a:endParaRPr lang="en-US" dirty="0"/>
        </a:p>
      </dgm:t>
    </dgm:pt>
    <dgm:pt modelId="{59F65990-0F46-426C-A51E-8B454AFE4076}" type="parTrans" cxnId="{6A77B479-8CC7-4DC6-845F-24105690AD78}">
      <dgm:prSet/>
      <dgm:spPr/>
      <dgm:t>
        <a:bodyPr/>
        <a:lstStyle/>
        <a:p>
          <a:endParaRPr lang="en-US"/>
        </a:p>
      </dgm:t>
    </dgm:pt>
    <dgm:pt modelId="{2E4AD17A-C128-4A83-BF1E-9E182F659919}" type="sibTrans" cxnId="{6A77B479-8CC7-4DC6-845F-24105690AD78}">
      <dgm:prSet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ombilla y equipo"/>
        </a:ext>
      </dgm:extLst>
    </dgm:pt>
    <dgm:pt modelId="{2D29C06B-7777-44A5-BB38-B24B640CC84C}">
      <dgm:prSet phldrT="[Texto]"/>
      <dgm:spPr/>
      <dgm:t>
        <a:bodyPr/>
        <a:lstStyle/>
        <a:p>
          <a:r>
            <a:rPr lang="es-ES" dirty="0"/>
            <a:t>Sorpresa</a:t>
          </a:r>
          <a:endParaRPr lang="en-US" dirty="0"/>
        </a:p>
      </dgm:t>
    </dgm:pt>
    <dgm:pt modelId="{326E1F1F-AC45-4798-9A16-352D7E51D7BC}" type="parTrans" cxnId="{C75DB567-4449-4B0A-960D-31AA75F47515}">
      <dgm:prSet/>
      <dgm:spPr/>
      <dgm:t>
        <a:bodyPr/>
        <a:lstStyle/>
        <a:p>
          <a:endParaRPr lang="en-US"/>
        </a:p>
      </dgm:t>
    </dgm:pt>
    <dgm:pt modelId="{C831AA9F-A24F-4C0D-B5A5-6E675AFD7A69}" type="sibTrans" cxnId="{C75DB567-4449-4B0A-960D-31AA75F47515}">
      <dgm:prSet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Podio"/>
        </a:ext>
      </dgm:extLst>
    </dgm:pt>
    <dgm:pt modelId="{C09AC631-0E83-4E30-87B4-A2745A03A31D}" type="pres">
      <dgm:prSet presAssocID="{FACE2620-1337-45ED-BD34-50017D8ADDCA}" presName="Name0" presStyleCnt="0">
        <dgm:presLayoutVars>
          <dgm:chMax val="21"/>
          <dgm:chPref val="21"/>
        </dgm:presLayoutVars>
      </dgm:prSet>
      <dgm:spPr/>
    </dgm:pt>
    <dgm:pt modelId="{C1012A1E-BF24-4D08-B7D0-7E1449733FF2}" type="pres">
      <dgm:prSet presAssocID="{AE29AE7F-C77F-46AD-8A92-564E1A6F5CC1}" presName="text1" presStyleCnt="0"/>
      <dgm:spPr/>
    </dgm:pt>
    <dgm:pt modelId="{25941DAA-9CBB-461B-A0A5-A6011F95B18C}" type="pres">
      <dgm:prSet presAssocID="{AE29AE7F-C77F-46AD-8A92-564E1A6F5CC1}" presName="textRepeatNode" presStyleLbl="alignNode1" presStyleIdx="0" presStyleCnt="6">
        <dgm:presLayoutVars>
          <dgm:chMax val="0"/>
          <dgm:chPref val="0"/>
          <dgm:bulletEnabled val="1"/>
        </dgm:presLayoutVars>
      </dgm:prSet>
      <dgm:spPr/>
    </dgm:pt>
    <dgm:pt modelId="{B072D079-AA05-4222-8ECD-E8845B5BB57D}" type="pres">
      <dgm:prSet presAssocID="{AE29AE7F-C77F-46AD-8A92-564E1A6F5CC1}" presName="textaccent1" presStyleCnt="0"/>
      <dgm:spPr/>
    </dgm:pt>
    <dgm:pt modelId="{358624B5-4E87-4995-AE61-4C9F43335D15}" type="pres">
      <dgm:prSet presAssocID="{AE29AE7F-C77F-46AD-8A92-564E1A6F5CC1}" presName="accentRepeatNode" presStyleLbl="solidAlignAcc1" presStyleIdx="0" presStyleCnt="12"/>
      <dgm:spPr/>
    </dgm:pt>
    <dgm:pt modelId="{F640E742-62FF-4AC6-B5D9-FB3C712D5EB5}" type="pres">
      <dgm:prSet presAssocID="{38E9940B-6B05-488F-A5F9-234EFAE9460D}" presName="image1" presStyleCnt="0"/>
      <dgm:spPr/>
    </dgm:pt>
    <dgm:pt modelId="{9F017CEC-3F55-48FA-87F9-A4CDF5D4E494}" type="pres">
      <dgm:prSet presAssocID="{38E9940B-6B05-488F-A5F9-234EFAE9460D}" presName="imageRepeatNode" presStyleLbl="alignAcc1" presStyleIdx="0" presStyleCnt="6"/>
      <dgm:spPr/>
    </dgm:pt>
    <dgm:pt modelId="{694AB3BC-DA82-4378-A595-0AF90E1E0993}" type="pres">
      <dgm:prSet presAssocID="{38E9940B-6B05-488F-A5F9-234EFAE9460D}" presName="imageaccent1" presStyleCnt="0"/>
      <dgm:spPr/>
    </dgm:pt>
    <dgm:pt modelId="{87BB403C-DDD0-4360-BE62-098AAC349ADE}" type="pres">
      <dgm:prSet presAssocID="{38E9940B-6B05-488F-A5F9-234EFAE9460D}" presName="accentRepeatNode" presStyleLbl="solidAlignAcc1" presStyleIdx="1" presStyleCnt="12"/>
      <dgm:spPr/>
    </dgm:pt>
    <dgm:pt modelId="{9C8580C7-E50A-4A41-AD82-F2608AE35750}" type="pres">
      <dgm:prSet presAssocID="{FE2D9992-2892-42F3-A206-12F979110468}" presName="text2" presStyleCnt="0"/>
      <dgm:spPr/>
    </dgm:pt>
    <dgm:pt modelId="{E3913A52-2C7A-49E7-8D41-049A79BFC384}" type="pres">
      <dgm:prSet presAssocID="{FE2D9992-2892-42F3-A206-12F979110468}" presName="textRepeatNode" presStyleLbl="alignNode1" presStyleIdx="1" presStyleCnt="6">
        <dgm:presLayoutVars>
          <dgm:chMax val="0"/>
          <dgm:chPref val="0"/>
          <dgm:bulletEnabled val="1"/>
        </dgm:presLayoutVars>
      </dgm:prSet>
      <dgm:spPr/>
    </dgm:pt>
    <dgm:pt modelId="{4BFA6974-83BB-4FA4-B5DC-2D1D4A6A2CAC}" type="pres">
      <dgm:prSet presAssocID="{FE2D9992-2892-42F3-A206-12F979110468}" presName="textaccent2" presStyleCnt="0"/>
      <dgm:spPr/>
    </dgm:pt>
    <dgm:pt modelId="{70E22CF3-2A9B-4DAB-9194-20439894D009}" type="pres">
      <dgm:prSet presAssocID="{FE2D9992-2892-42F3-A206-12F979110468}" presName="accentRepeatNode" presStyleLbl="solidAlignAcc1" presStyleIdx="2" presStyleCnt="12"/>
      <dgm:spPr/>
    </dgm:pt>
    <dgm:pt modelId="{A19EF1A0-186E-4B49-8B08-BBF0A336181F}" type="pres">
      <dgm:prSet presAssocID="{356E92FE-B8F8-4F57-A814-E29CC8638FD6}" presName="image2" presStyleCnt="0"/>
      <dgm:spPr/>
    </dgm:pt>
    <dgm:pt modelId="{26198DB4-54A1-47CB-B918-F7394E9A3C7E}" type="pres">
      <dgm:prSet presAssocID="{356E92FE-B8F8-4F57-A814-E29CC8638FD6}" presName="imageRepeatNode" presStyleLbl="alignAcc1" presStyleIdx="1" presStyleCnt="6"/>
      <dgm:spPr/>
    </dgm:pt>
    <dgm:pt modelId="{76E571F9-3DF3-4364-AFD8-943FD8B922F0}" type="pres">
      <dgm:prSet presAssocID="{356E92FE-B8F8-4F57-A814-E29CC8638FD6}" presName="imageaccent2" presStyleCnt="0"/>
      <dgm:spPr/>
    </dgm:pt>
    <dgm:pt modelId="{933D4351-FA37-4530-A3F1-DFBEA68F8DD8}" type="pres">
      <dgm:prSet presAssocID="{356E92FE-B8F8-4F57-A814-E29CC8638FD6}" presName="accentRepeatNode" presStyleLbl="solidAlignAcc1" presStyleIdx="3" presStyleCnt="12"/>
      <dgm:spPr/>
    </dgm:pt>
    <dgm:pt modelId="{8DD7C320-1518-4C7C-874D-C091C917DB56}" type="pres">
      <dgm:prSet presAssocID="{15393C7F-6528-4DA2-9622-5E52BE1946D2}" presName="text3" presStyleCnt="0"/>
      <dgm:spPr/>
    </dgm:pt>
    <dgm:pt modelId="{36D6A765-06E3-4F52-AE16-4399294D4C07}" type="pres">
      <dgm:prSet presAssocID="{15393C7F-6528-4DA2-9622-5E52BE1946D2}" presName="textRepeatNode" presStyleLbl="alignNode1" presStyleIdx="2" presStyleCnt="6">
        <dgm:presLayoutVars>
          <dgm:chMax val="0"/>
          <dgm:chPref val="0"/>
          <dgm:bulletEnabled val="1"/>
        </dgm:presLayoutVars>
      </dgm:prSet>
      <dgm:spPr/>
    </dgm:pt>
    <dgm:pt modelId="{A07096F5-0981-4615-BAD4-4806B28420E8}" type="pres">
      <dgm:prSet presAssocID="{15393C7F-6528-4DA2-9622-5E52BE1946D2}" presName="textaccent3" presStyleCnt="0"/>
      <dgm:spPr/>
    </dgm:pt>
    <dgm:pt modelId="{962AD283-98D4-48E1-807C-A946B324F90E}" type="pres">
      <dgm:prSet presAssocID="{15393C7F-6528-4DA2-9622-5E52BE1946D2}" presName="accentRepeatNode" presStyleLbl="solidAlignAcc1" presStyleIdx="4" presStyleCnt="12"/>
      <dgm:spPr/>
    </dgm:pt>
    <dgm:pt modelId="{31E5EBB4-8419-4971-946E-5B0CC6EBFC04}" type="pres">
      <dgm:prSet presAssocID="{F73BB7AD-FA0A-4854-A1F2-7DDD21CC21C9}" presName="image3" presStyleCnt="0"/>
      <dgm:spPr/>
    </dgm:pt>
    <dgm:pt modelId="{32647CED-0723-49CC-BF2D-671D39858E0B}" type="pres">
      <dgm:prSet presAssocID="{F73BB7AD-FA0A-4854-A1F2-7DDD21CC21C9}" presName="imageRepeatNode" presStyleLbl="alignAcc1" presStyleIdx="2" presStyleCnt="6"/>
      <dgm:spPr/>
    </dgm:pt>
    <dgm:pt modelId="{A828B1CC-C8DA-4F30-B84E-DE345ACEC653}" type="pres">
      <dgm:prSet presAssocID="{F73BB7AD-FA0A-4854-A1F2-7DDD21CC21C9}" presName="imageaccent3" presStyleCnt="0"/>
      <dgm:spPr/>
    </dgm:pt>
    <dgm:pt modelId="{E2CF4376-AB51-4BFF-8BF1-9C78D468FFD4}" type="pres">
      <dgm:prSet presAssocID="{F73BB7AD-FA0A-4854-A1F2-7DDD21CC21C9}" presName="accentRepeatNode" presStyleLbl="solidAlignAcc1" presStyleIdx="5" presStyleCnt="12"/>
      <dgm:spPr/>
    </dgm:pt>
    <dgm:pt modelId="{364712EB-8BFA-47A5-A661-C9573003F659}" type="pres">
      <dgm:prSet presAssocID="{977466C3-50EA-42C0-B894-DC4E0AEF126B}" presName="text4" presStyleCnt="0"/>
      <dgm:spPr/>
    </dgm:pt>
    <dgm:pt modelId="{60E46F28-3E3C-4E38-9E6F-9A5A22C31B12}" type="pres">
      <dgm:prSet presAssocID="{977466C3-50EA-42C0-B894-DC4E0AEF126B}" presName="textRepeatNode" presStyleLbl="alignNode1" presStyleIdx="3" presStyleCnt="6">
        <dgm:presLayoutVars>
          <dgm:chMax val="0"/>
          <dgm:chPref val="0"/>
          <dgm:bulletEnabled val="1"/>
        </dgm:presLayoutVars>
      </dgm:prSet>
      <dgm:spPr/>
    </dgm:pt>
    <dgm:pt modelId="{0ADA9CC2-27FB-47FD-91C3-BB9B53EF33C1}" type="pres">
      <dgm:prSet presAssocID="{977466C3-50EA-42C0-B894-DC4E0AEF126B}" presName="textaccent4" presStyleCnt="0"/>
      <dgm:spPr/>
    </dgm:pt>
    <dgm:pt modelId="{C4165658-16B1-4241-B0CF-A05650A4F8A9}" type="pres">
      <dgm:prSet presAssocID="{977466C3-50EA-42C0-B894-DC4E0AEF126B}" presName="accentRepeatNode" presStyleLbl="solidAlignAcc1" presStyleIdx="6" presStyleCnt="12"/>
      <dgm:spPr/>
    </dgm:pt>
    <dgm:pt modelId="{A6B963D0-DA9B-4D33-876B-1E6B918DD41B}" type="pres">
      <dgm:prSet presAssocID="{FA9213BB-0BDF-40DA-820F-6DD6F98DD44E}" presName="image4" presStyleCnt="0"/>
      <dgm:spPr/>
    </dgm:pt>
    <dgm:pt modelId="{5F6A3F5E-CF35-48E9-BE97-FC1DA600DC0B}" type="pres">
      <dgm:prSet presAssocID="{FA9213BB-0BDF-40DA-820F-6DD6F98DD44E}" presName="imageRepeatNode" presStyleLbl="alignAcc1" presStyleIdx="3" presStyleCnt="6" custLinFactNeighborX="82276" custLinFactNeighborY="57490"/>
      <dgm:spPr/>
    </dgm:pt>
    <dgm:pt modelId="{B9623268-006E-4657-9644-0EB1502303B6}" type="pres">
      <dgm:prSet presAssocID="{FA9213BB-0BDF-40DA-820F-6DD6F98DD44E}" presName="imageaccent4" presStyleCnt="0"/>
      <dgm:spPr/>
    </dgm:pt>
    <dgm:pt modelId="{7123FEBD-941B-4A33-BB3B-5E945D8EC586}" type="pres">
      <dgm:prSet presAssocID="{FA9213BB-0BDF-40DA-820F-6DD6F98DD44E}" presName="accentRepeatNode" presStyleLbl="solidAlignAcc1" presStyleIdx="7" presStyleCnt="12"/>
      <dgm:spPr/>
    </dgm:pt>
    <dgm:pt modelId="{E4D79749-550F-47DF-A9BC-5D29C95F8978}" type="pres">
      <dgm:prSet presAssocID="{D417A0F1-C1A1-466A-B09F-1D935AFAACFB}" presName="text5" presStyleCnt="0"/>
      <dgm:spPr/>
    </dgm:pt>
    <dgm:pt modelId="{590110EF-4050-4E39-BF04-C87BBDD37A95}" type="pres">
      <dgm:prSet presAssocID="{D417A0F1-C1A1-466A-B09F-1D935AFAACFB}" presName="textRepeatNode" presStyleLbl="alignNode1" presStyleIdx="4" presStyleCnt="6">
        <dgm:presLayoutVars>
          <dgm:chMax val="0"/>
          <dgm:chPref val="0"/>
          <dgm:bulletEnabled val="1"/>
        </dgm:presLayoutVars>
      </dgm:prSet>
      <dgm:spPr/>
    </dgm:pt>
    <dgm:pt modelId="{11C12758-6F6F-46C9-9D9E-3DAD40983ED8}" type="pres">
      <dgm:prSet presAssocID="{D417A0F1-C1A1-466A-B09F-1D935AFAACFB}" presName="textaccent5" presStyleCnt="0"/>
      <dgm:spPr/>
    </dgm:pt>
    <dgm:pt modelId="{B402301B-DFCE-42F6-A1A8-274FA94C1417}" type="pres">
      <dgm:prSet presAssocID="{D417A0F1-C1A1-466A-B09F-1D935AFAACFB}" presName="accentRepeatNode" presStyleLbl="solidAlignAcc1" presStyleIdx="8" presStyleCnt="12"/>
      <dgm:spPr/>
    </dgm:pt>
    <dgm:pt modelId="{AD1F8180-F26C-4764-86B6-3AC530508629}" type="pres">
      <dgm:prSet presAssocID="{2E4AD17A-C128-4A83-BF1E-9E182F659919}" presName="image5" presStyleCnt="0"/>
      <dgm:spPr/>
    </dgm:pt>
    <dgm:pt modelId="{15A7A694-C917-4D1D-B1EB-6332525B4E48}" type="pres">
      <dgm:prSet presAssocID="{2E4AD17A-C128-4A83-BF1E-9E182F659919}" presName="imageRepeatNode" presStyleLbl="alignAcc1" presStyleIdx="4" presStyleCnt="6" custLinFactNeighborX="2743" custLinFactNeighborY="4121"/>
      <dgm:spPr/>
    </dgm:pt>
    <dgm:pt modelId="{B28ED6CB-F68C-4718-9165-A19A77B0C131}" type="pres">
      <dgm:prSet presAssocID="{2E4AD17A-C128-4A83-BF1E-9E182F659919}" presName="imageaccent5" presStyleCnt="0"/>
      <dgm:spPr/>
    </dgm:pt>
    <dgm:pt modelId="{02011195-53D5-4D77-9C94-6E39AAB0CFA3}" type="pres">
      <dgm:prSet presAssocID="{2E4AD17A-C128-4A83-BF1E-9E182F659919}" presName="accentRepeatNode" presStyleLbl="solidAlignAcc1" presStyleIdx="9" presStyleCnt="12"/>
      <dgm:spPr/>
    </dgm:pt>
    <dgm:pt modelId="{19B70F30-8C30-4F8B-B218-4B98438B883A}" type="pres">
      <dgm:prSet presAssocID="{2D29C06B-7777-44A5-BB38-B24B640CC84C}" presName="text6" presStyleCnt="0"/>
      <dgm:spPr/>
    </dgm:pt>
    <dgm:pt modelId="{2C9BBD3B-6EE3-4D44-9846-EE5112371BDD}" type="pres">
      <dgm:prSet presAssocID="{2D29C06B-7777-44A5-BB38-B24B640CC84C}" presName="textRepeatNode" presStyleLbl="alignNode1" presStyleIdx="5" presStyleCnt="6" custLinFactNeighborX="-86390" custLinFactNeighborY="-56246">
        <dgm:presLayoutVars>
          <dgm:chMax val="0"/>
          <dgm:chPref val="0"/>
          <dgm:bulletEnabled val="1"/>
        </dgm:presLayoutVars>
      </dgm:prSet>
      <dgm:spPr/>
    </dgm:pt>
    <dgm:pt modelId="{BD075BFD-67D6-4CC9-B526-CAB2D3E4A323}" type="pres">
      <dgm:prSet presAssocID="{2D29C06B-7777-44A5-BB38-B24B640CC84C}" presName="textaccent6" presStyleCnt="0"/>
      <dgm:spPr/>
    </dgm:pt>
    <dgm:pt modelId="{C88B52FC-FFA2-466A-A79A-22DC6E25ADC6}" type="pres">
      <dgm:prSet presAssocID="{2D29C06B-7777-44A5-BB38-B24B640CC84C}" presName="accentRepeatNode" presStyleLbl="solidAlignAcc1" presStyleIdx="10" presStyleCnt="12"/>
      <dgm:spPr/>
    </dgm:pt>
    <dgm:pt modelId="{D9B0E6FA-C9D9-4BC1-9B5E-CCF3EA722D4E}" type="pres">
      <dgm:prSet presAssocID="{C831AA9F-A24F-4C0D-B5A5-6E675AFD7A69}" presName="image6" presStyleCnt="0"/>
      <dgm:spPr/>
    </dgm:pt>
    <dgm:pt modelId="{6835FBE0-909A-4364-A5E7-C6C8B49EE713}" type="pres">
      <dgm:prSet presAssocID="{C831AA9F-A24F-4C0D-B5A5-6E675AFD7A69}" presName="imageRepeatNode" presStyleLbl="alignAcc1" presStyleIdx="5" presStyleCnt="6" custLinFactX="-72094" custLinFactNeighborX="-100000" custLinFactNeighborY="-3992"/>
      <dgm:spPr/>
    </dgm:pt>
    <dgm:pt modelId="{105DCE17-74ED-4A40-8385-83C284C0AD2B}" type="pres">
      <dgm:prSet presAssocID="{C831AA9F-A24F-4C0D-B5A5-6E675AFD7A69}" presName="imageaccent6" presStyleCnt="0"/>
      <dgm:spPr/>
    </dgm:pt>
    <dgm:pt modelId="{988CE42C-035A-4D7F-9F03-35D75B2B8BF5}" type="pres">
      <dgm:prSet presAssocID="{C831AA9F-A24F-4C0D-B5A5-6E675AFD7A69}" presName="accentRepeatNode" presStyleLbl="solidAlignAcc1" presStyleIdx="11" presStyleCnt="12"/>
      <dgm:spPr/>
    </dgm:pt>
  </dgm:ptLst>
  <dgm:cxnLst>
    <dgm:cxn modelId="{8EF6840F-CA81-42CC-AFE9-D12116D59D89}" type="presOf" srcId="{F73BB7AD-FA0A-4854-A1F2-7DDD21CC21C9}" destId="{32647CED-0723-49CC-BF2D-671D39858E0B}" srcOrd="0" destOrd="0" presId="urn:microsoft.com/office/officeart/2008/layout/HexagonCluster"/>
    <dgm:cxn modelId="{BD111D1C-6561-4696-86A9-BDA3A586822D}" type="presOf" srcId="{AE29AE7F-C77F-46AD-8A92-564E1A6F5CC1}" destId="{25941DAA-9CBB-461B-A0A5-A6011F95B18C}" srcOrd="0" destOrd="0" presId="urn:microsoft.com/office/officeart/2008/layout/HexagonCluster"/>
    <dgm:cxn modelId="{F1EB3329-0D77-4A94-AAE6-0394F1970F6F}" type="presOf" srcId="{FE2D9992-2892-42F3-A206-12F979110468}" destId="{E3913A52-2C7A-49E7-8D41-049A79BFC384}" srcOrd="0" destOrd="0" presId="urn:microsoft.com/office/officeart/2008/layout/HexagonCluster"/>
    <dgm:cxn modelId="{19B6A741-D6EF-4160-8EAC-0B818AE069B6}" srcId="{FACE2620-1337-45ED-BD34-50017D8ADDCA}" destId="{15393C7F-6528-4DA2-9622-5E52BE1946D2}" srcOrd="2" destOrd="0" parTransId="{85E66CBD-4C47-4C32-ADDA-93A7170A1DA1}" sibTransId="{F73BB7AD-FA0A-4854-A1F2-7DDD21CC21C9}"/>
    <dgm:cxn modelId="{C75DB567-4449-4B0A-960D-31AA75F47515}" srcId="{FACE2620-1337-45ED-BD34-50017D8ADDCA}" destId="{2D29C06B-7777-44A5-BB38-B24B640CC84C}" srcOrd="5" destOrd="0" parTransId="{326E1F1F-AC45-4798-9A16-352D7E51D7BC}" sibTransId="{C831AA9F-A24F-4C0D-B5A5-6E675AFD7A69}"/>
    <dgm:cxn modelId="{B644D349-DF02-4515-975F-02160DF3649A}" type="presOf" srcId="{FACE2620-1337-45ED-BD34-50017D8ADDCA}" destId="{C09AC631-0E83-4E30-87B4-A2745A03A31D}" srcOrd="0" destOrd="0" presId="urn:microsoft.com/office/officeart/2008/layout/HexagonCluster"/>
    <dgm:cxn modelId="{A54AD56B-3350-4715-8A57-0D8BE4158BD3}" type="presOf" srcId="{356E92FE-B8F8-4F57-A814-E29CC8638FD6}" destId="{26198DB4-54A1-47CB-B918-F7394E9A3C7E}" srcOrd="0" destOrd="0" presId="urn:microsoft.com/office/officeart/2008/layout/HexagonCluster"/>
    <dgm:cxn modelId="{B07F2F73-2FD2-4F8C-9EA3-CCCA06AACC48}" srcId="{FACE2620-1337-45ED-BD34-50017D8ADDCA}" destId="{977466C3-50EA-42C0-B894-DC4E0AEF126B}" srcOrd="3" destOrd="0" parTransId="{1501C5EA-CF3C-47AA-A184-F6A33899AD37}" sibTransId="{FA9213BB-0BDF-40DA-820F-6DD6F98DD44E}"/>
    <dgm:cxn modelId="{62602055-4C0E-4D23-BC07-E3D178F2FDEE}" type="presOf" srcId="{15393C7F-6528-4DA2-9622-5E52BE1946D2}" destId="{36D6A765-06E3-4F52-AE16-4399294D4C07}" srcOrd="0" destOrd="0" presId="urn:microsoft.com/office/officeart/2008/layout/HexagonCluster"/>
    <dgm:cxn modelId="{CF038679-28B3-416F-810D-5D510689C107}" srcId="{FACE2620-1337-45ED-BD34-50017D8ADDCA}" destId="{FE2D9992-2892-42F3-A206-12F979110468}" srcOrd="1" destOrd="0" parTransId="{1417A477-A34B-47EC-8394-8D74718807BC}" sibTransId="{356E92FE-B8F8-4F57-A814-E29CC8638FD6}"/>
    <dgm:cxn modelId="{6A77B479-8CC7-4DC6-845F-24105690AD78}" srcId="{FACE2620-1337-45ED-BD34-50017D8ADDCA}" destId="{D417A0F1-C1A1-466A-B09F-1D935AFAACFB}" srcOrd="4" destOrd="0" parTransId="{59F65990-0F46-426C-A51E-8B454AFE4076}" sibTransId="{2E4AD17A-C128-4A83-BF1E-9E182F659919}"/>
    <dgm:cxn modelId="{A1F43089-EE89-4DAB-A03C-26EAC55E9954}" type="presOf" srcId="{38E9940B-6B05-488F-A5F9-234EFAE9460D}" destId="{9F017CEC-3F55-48FA-87F9-A4CDF5D4E494}" srcOrd="0" destOrd="0" presId="urn:microsoft.com/office/officeart/2008/layout/HexagonCluster"/>
    <dgm:cxn modelId="{CC114E90-FC04-4193-AD6D-661B283146B0}" type="presOf" srcId="{FA9213BB-0BDF-40DA-820F-6DD6F98DD44E}" destId="{5F6A3F5E-CF35-48E9-BE97-FC1DA600DC0B}" srcOrd="0" destOrd="0" presId="urn:microsoft.com/office/officeart/2008/layout/HexagonCluster"/>
    <dgm:cxn modelId="{8062EF9A-B69F-452A-A788-A252FDC3BD00}" type="presOf" srcId="{C831AA9F-A24F-4C0D-B5A5-6E675AFD7A69}" destId="{6835FBE0-909A-4364-A5E7-C6C8B49EE713}" srcOrd="0" destOrd="0" presId="urn:microsoft.com/office/officeart/2008/layout/HexagonCluster"/>
    <dgm:cxn modelId="{5CDA23A1-6543-427E-9EF3-334895CA0217}" type="presOf" srcId="{2D29C06B-7777-44A5-BB38-B24B640CC84C}" destId="{2C9BBD3B-6EE3-4D44-9846-EE5112371BDD}" srcOrd="0" destOrd="0" presId="urn:microsoft.com/office/officeart/2008/layout/HexagonCluster"/>
    <dgm:cxn modelId="{1CE1A9C0-9EA6-41A4-8CAC-BB3CB0C4325E}" type="presOf" srcId="{D417A0F1-C1A1-466A-B09F-1D935AFAACFB}" destId="{590110EF-4050-4E39-BF04-C87BBDD37A95}" srcOrd="0" destOrd="0" presId="urn:microsoft.com/office/officeart/2008/layout/HexagonCluster"/>
    <dgm:cxn modelId="{38C9DEE9-2E7E-460C-9EFD-F709473DA1CE}" type="presOf" srcId="{977466C3-50EA-42C0-B894-DC4E0AEF126B}" destId="{60E46F28-3E3C-4E38-9E6F-9A5A22C31B12}" srcOrd="0" destOrd="0" presId="urn:microsoft.com/office/officeart/2008/layout/HexagonCluster"/>
    <dgm:cxn modelId="{DD2BCEF9-42B8-49B2-9A21-9D714C57DF2B}" srcId="{FACE2620-1337-45ED-BD34-50017D8ADDCA}" destId="{AE29AE7F-C77F-46AD-8A92-564E1A6F5CC1}" srcOrd="0" destOrd="0" parTransId="{D6A19BF5-7801-4C76-AF5E-B99513D39CD0}" sibTransId="{38E9940B-6B05-488F-A5F9-234EFAE9460D}"/>
    <dgm:cxn modelId="{746D49FA-D90E-4256-8ADB-B173E8F23627}" type="presOf" srcId="{2E4AD17A-C128-4A83-BF1E-9E182F659919}" destId="{15A7A694-C917-4D1D-B1EB-6332525B4E48}" srcOrd="0" destOrd="0" presId="urn:microsoft.com/office/officeart/2008/layout/HexagonCluster"/>
    <dgm:cxn modelId="{8D17A7DB-1632-4E46-928C-B2D001B62015}" type="presParOf" srcId="{C09AC631-0E83-4E30-87B4-A2745A03A31D}" destId="{C1012A1E-BF24-4D08-B7D0-7E1449733FF2}" srcOrd="0" destOrd="0" presId="urn:microsoft.com/office/officeart/2008/layout/HexagonCluster"/>
    <dgm:cxn modelId="{201799CF-1D0A-4B3C-878D-812E9F485806}" type="presParOf" srcId="{C1012A1E-BF24-4D08-B7D0-7E1449733FF2}" destId="{25941DAA-9CBB-461B-A0A5-A6011F95B18C}" srcOrd="0" destOrd="0" presId="urn:microsoft.com/office/officeart/2008/layout/HexagonCluster"/>
    <dgm:cxn modelId="{29C899AC-9B42-4964-BC0F-3317F3C599B2}" type="presParOf" srcId="{C09AC631-0E83-4E30-87B4-A2745A03A31D}" destId="{B072D079-AA05-4222-8ECD-E8845B5BB57D}" srcOrd="1" destOrd="0" presId="urn:microsoft.com/office/officeart/2008/layout/HexagonCluster"/>
    <dgm:cxn modelId="{DC20625B-A23E-472D-B3FC-087C3E2951BE}" type="presParOf" srcId="{B072D079-AA05-4222-8ECD-E8845B5BB57D}" destId="{358624B5-4E87-4995-AE61-4C9F43335D15}" srcOrd="0" destOrd="0" presId="urn:microsoft.com/office/officeart/2008/layout/HexagonCluster"/>
    <dgm:cxn modelId="{17A0BC35-10D7-4AD4-893F-1120110B398D}" type="presParOf" srcId="{C09AC631-0E83-4E30-87B4-A2745A03A31D}" destId="{F640E742-62FF-4AC6-B5D9-FB3C712D5EB5}" srcOrd="2" destOrd="0" presId="urn:microsoft.com/office/officeart/2008/layout/HexagonCluster"/>
    <dgm:cxn modelId="{DB0521C6-C390-4406-94DD-B049D9453156}" type="presParOf" srcId="{F640E742-62FF-4AC6-B5D9-FB3C712D5EB5}" destId="{9F017CEC-3F55-48FA-87F9-A4CDF5D4E494}" srcOrd="0" destOrd="0" presId="urn:microsoft.com/office/officeart/2008/layout/HexagonCluster"/>
    <dgm:cxn modelId="{EFBCBD3D-7078-4E50-A5F2-69CF1B1C778E}" type="presParOf" srcId="{C09AC631-0E83-4E30-87B4-A2745A03A31D}" destId="{694AB3BC-DA82-4378-A595-0AF90E1E0993}" srcOrd="3" destOrd="0" presId="urn:microsoft.com/office/officeart/2008/layout/HexagonCluster"/>
    <dgm:cxn modelId="{B02BD81F-17DD-4B07-BA56-731267903684}" type="presParOf" srcId="{694AB3BC-DA82-4378-A595-0AF90E1E0993}" destId="{87BB403C-DDD0-4360-BE62-098AAC349ADE}" srcOrd="0" destOrd="0" presId="urn:microsoft.com/office/officeart/2008/layout/HexagonCluster"/>
    <dgm:cxn modelId="{84CAF64F-03F8-4C54-A155-72A4DC56432A}" type="presParOf" srcId="{C09AC631-0E83-4E30-87B4-A2745A03A31D}" destId="{9C8580C7-E50A-4A41-AD82-F2608AE35750}" srcOrd="4" destOrd="0" presId="urn:microsoft.com/office/officeart/2008/layout/HexagonCluster"/>
    <dgm:cxn modelId="{13B9B0A2-DC91-4F49-8F81-B17786849E79}" type="presParOf" srcId="{9C8580C7-E50A-4A41-AD82-F2608AE35750}" destId="{E3913A52-2C7A-49E7-8D41-049A79BFC384}" srcOrd="0" destOrd="0" presId="urn:microsoft.com/office/officeart/2008/layout/HexagonCluster"/>
    <dgm:cxn modelId="{20E3B303-18A8-4D55-B7A8-41CF15A3438C}" type="presParOf" srcId="{C09AC631-0E83-4E30-87B4-A2745A03A31D}" destId="{4BFA6974-83BB-4FA4-B5DC-2D1D4A6A2CAC}" srcOrd="5" destOrd="0" presId="urn:microsoft.com/office/officeart/2008/layout/HexagonCluster"/>
    <dgm:cxn modelId="{0491FA56-7AA7-4E58-BF4B-8A3DF0D85963}" type="presParOf" srcId="{4BFA6974-83BB-4FA4-B5DC-2D1D4A6A2CAC}" destId="{70E22CF3-2A9B-4DAB-9194-20439894D009}" srcOrd="0" destOrd="0" presId="urn:microsoft.com/office/officeart/2008/layout/HexagonCluster"/>
    <dgm:cxn modelId="{CC90F023-3096-40DE-903B-0E24E433B31D}" type="presParOf" srcId="{C09AC631-0E83-4E30-87B4-A2745A03A31D}" destId="{A19EF1A0-186E-4B49-8B08-BBF0A336181F}" srcOrd="6" destOrd="0" presId="urn:microsoft.com/office/officeart/2008/layout/HexagonCluster"/>
    <dgm:cxn modelId="{12EA807A-7916-4215-AA7F-77A261B5285B}" type="presParOf" srcId="{A19EF1A0-186E-4B49-8B08-BBF0A336181F}" destId="{26198DB4-54A1-47CB-B918-F7394E9A3C7E}" srcOrd="0" destOrd="0" presId="urn:microsoft.com/office/officeart/2008/layout/HexagonCluster"/>
    <dgm:cxn modelId="{5782CFA2-931D-4906-9789-4269D4F56666}" type="presParOf" srcId="{C09AC631-0E83-4E30-87B4-A2745A03A31D}" destId="{76E571F9-3DF3-4364-AFD8-943FD8B922F0}" srcOrd="7" destOrd="0" presId="urn:microsoft.com/office/officeart/2008/layout/HexagonCluster"/>
    <dgm:cxn modelId="{16F8A81C-AD8C-4407-8239-5570C9441700}" type="presParOf" srcId="{76E571F9-3DF3-4364-AFD8-943FD8B922F0}" destId="{933D4351-FA37-4530-A3F1-DFBEA68F8DD8}" srcOrd="0" destOrd="0" presId="urn:microsoft.com/office/officeart/2008/layout/HexagonCluster"/>
    <dgm:cxn modelId="{211FED02-96DE-4463-8214-523123E41F03}" type="presParOf" srcId="{C09AC631-0E83-4E30-87B4-A2745A03A31D}" destId="{8DD7C320-1518-4C7C-874D-C091C917DB56}" srcOrd="8" destOrd="0" presId="urn:microsoft.com/office/officeart/2008/layout/HexagonCluster"/>
    <dgm:cxn modelId="{CAF9EC43-4048-4219-A339-60219CF2398A}" type="presParOf" srcId="{8DD7C320-1518-4C7C-874D-C091C917DB56}" destId="{36D6A765-06E3-4F52-AE16-4399294D4C07}" srcOrd="0" destOrd="0" presId="urn:microsoft.com/office/officeart/2008/layout/HexagonCluster"/>
    <dgm:cxn modelId="{2732846C-DFBB-4339-8C19-075EFC265574}" type="presParOf" srcId="{C09AC631-0E83-4E30-87B4-A2745A03A31D}" destId="{A07096F5-0981-4615-BAD4-4806B28420E8}" srcOrd="9" destOrd="0" presId="urn:microsoft.com/office/officeart/2008/layout/HexagonCluster"/>
    <dgm:cxn modelId="{951E3BBE-2758-47D2-8D49-57919AA8D220}" type="presParOf" srcId="{A07096F5-0981-4615-BAD4-4806B28420E8}" destId="{962AD283-98D4-48E1-807C-A946B324F90E}" srcOrd="0" destOrd="0" presId="urn:microsoft.com/office/officeart/2008/layout/HexagonCluster"/>
    <dgm:cxn modelId="{CE038817-7D10-4595-9998-6F0C86364B23}" type="presParOf" srcId="{C09AC631-0E83-4E30-87B4-A2745A03A31D}" destId="{31E5EBB4-8419-4971-946E-5B0CC6EBFC04}" srcOrd="10" destOrd="0" presId="urn:microsoft.com/office/officeart/2008/layout/HexagonCluster"/>
    <dgm:cxn modelId="{7787141E-350B-4B5F-9A25-C69764CE8419}" type="presParOf" srcId="{31E5EBB4-8419-4971-946E-5B0CC6EBFC04}" destId="{32647CED-0723-49CC-BF2D-671D39858E0B}" srcOrd="0" destOrd="0" presId="urn:microsoft.com/office/officeart/2008/layout/HexagonCluster"/>
    <dgm:cxn modelId="{7D56B535-A98A-4F3B-B4DD-C32F4F34A7C4}" type="presParOf" srcId="{C09AC631-0E83-4E30-87B4-A2745A03A31D}" destId="{A828B1CC-C8DA-4F30-B84E-DE345ACEC653}" srcOrd="11" destOrd="0" presId="urn:microsoft.com/office/officeart/2008/layout/HexagonCluster"/>
    <dgm:cxn modelId="{B0591C63-8ACB-48EF-9398-32C83D970CE0}" type="presParOf" srcId="{A828B1CC-C8DA-4F30-B84E-DE345ACEC653}" destId="{E2CF4376-AB51-4BFF-8BF1-9C78D468FFD4}" srcOrd="0" destOrd="0" presId="urn:microsoft.com/office/officeart/2008/layout/HexagonCluster"/>
    <dgm:cxn modelId="{E4BF5733-D445-4E7B-9E3F-79F406CD8BA5}" type="presParOf" srcId="{C09AC631-0E83-4E30-87B4-A2745A03A31D}" destId="{364712EB-8BFA-47A5-A661-C9573003F659}" srcOrd="12" destOrd="0" presId="urn:microsoft.com/office/officeart/2008/layout/HexagonCluster"/>
    <dgm:cxn modelId="{FD350555-CC79-45B2-9648-BFE79BEFB9D5}" type="presParOf" srcId="{364712EB-8BFA-47A5-A661-C9573003F659}" destId="{60E46F28-3E3C-4E38-9E6F-9A5A22C31B12}" srcOrd="0" destOrd="0" presId="urn:microsoft.com/office/officeart/2008/layout/HexagonCluster"/>
    <dgm:cxn modelId="{19167437-0600-49EA-8B7C-C5C82E1606AE}" type="presParOf" srcId="{C09AC631-0E83-4E30-87B4-A2745A03A31D}" destId="{0ADA9CC2-27FB-47FD-91C3-BB9B53EF33C1}" srcOrd="13" destOrd="0" presId="urn:microsoft.com/office/officeart/2008/layout/HexagonCluster"/>
    <dgm:cxn modelId="{A80395A5-1DE8-4ED8-93B1-120EA70B1EB4}" type="presParOf" srcId="{0ADA9CC2-27FB-47FD-91C3-BB9B53EF33C1}" destId="{C4165658-16B1-4241-B0CF-A05650A4F8A9}" srcOrd="0" destOrd="0" presId="urn:microsoft.com/office/officeart/2008/layout/HexagonCluster"/>
    <dgm:cxn modelId="{5DC52EF0-535D-4670-969F-D26849907BDA}" type="presParOf" srcId="{C09AC631-0E83-4E30-87B4-A2745A03A31D}" destId="{A6B963D0-DA9B-4D33-876B-1E6B918DD41B}" srcOrd="14" destOrd="0" presId="urn:microsoft.com/office/officeart/2008/layout/HexagonCluster"/>
    <dgm:cxn modelId="{EA540B47-4AF7-4015-A9EB-462FE73C8A96}" type="presParOf" srcId="{A6B963D0-DA9B-4D33-876B-1E6B918DD41B}" destId="{5F6A3F5E-CF35-48E9-BE97-FC1DA600DC0B}" srcOrd="0" destOrd="0" presId="urn:microsoft.com/office/officeart/2008/layout/HexagonCluster"/>
    <dgm:cxn modelId="{D7A61584-8FA3-43B4-ADEA-2ADC96E39E95}" type="presParOf" srcId="{C09AC631-0E83-4E30-87B4-A2745A03A31D}" destId="{B9623268-006E-4657-9644-0EB1502303B6}" srcOrd="15" destOrd="0" presId="urn:microsoft.com/office/officeart/2008/layout/HexagonCluster"/>
    <dgm:cxn modelId="{F2CBEE38-EAD0-4A91-A03D-7DC46F4B6708}" type="presParOf" srcId="{B9623268-006E-4657-9644-0EB1502303B6}" destId="{7123FEBD-941B-4A33-BB3B-5E945D8EC586}" srcOrd="0" destOrd="0" presId="urn:microsoft.com/office/officeart/2008/layout/HexagonCluster"/>
    <dgm:cxn modelId="{FA51AE1C-A933-444C-8117-6E4F5B7968B4}" type="presParOf" srcId="{C09AC631-0E83-4E30-87B4-A2745A03A31D}" destId="{E4D79749-550F-47DF-A9BC-5D29C95F8978}" srcOrd="16" destOrd="0" presId="urn:microsoft.com/office/officeart/2008/layout/HexagonCluster"/>
    <dgm:cxn modelId="{88D86801-2353-4F6C-B9BF-9487B20327F0}" type="presParOf" srcId="{E4D79749-550F-47DF-A9BC-5D29C95F8978}" destId="{590110EF-4050-4E39-BF04-C87BBDD37A95}" srcOrd="0" destOrd="0" presId="urn:microsoft.com/office/officeart/2008/layout/HexagonCluster"/>
    <dgm:cxn modelId="{D52AE07D-041A-4209-BB51-65634C53DB10}" type="presParOf" srcId="{C09AC631-0E83-4E30-87B4-A2745A03A31D}" destId="{11C12758-6F6F-46C9-9D9E-3DAD40983ED8}" srcOrd="17" destOrd="0" presId="urn:microsoft.com/office/officeart/2008/layout/HexagonCluster"/>
    <dgm:cxn modelId="{0078A0CE-7463-41EA-B5EC-1012D32F6C90}" type="presParOf" srcId="{11C12758-6F6F-46C9-9D9E-3DAD40983ED8}" destId="{B402301B-DFCE-42F6-A1A8-274FA94C1417}" srcOrd="0" destOrd="0" presId="urn:microsoft.com/office/officeart/2008/layout/HexagonCluster"/>
    <dgm:cxn modelId="{E351996F-AC02-4B22-BFB3-B43F124D4E61}" type="presParOf" srcId="{C09AC631-0E83-4E30-87B4-A2745A03A31D}" destId="{AD1F8180-F26C-4764-86B6-3AC530508629}" srcOrd="18" destOrd="0" presId="urn:microsoft.com/office/officeart/2008/layout/HexagonCluster"/>
    <dgm:cxn modelId="{9CAEEC47-B262-45AD-A72E-363CBD024B44}" type="presParOf" srcId="{AD1F8180-F26C-4764-86B6-3AC530508629}" destId="{15A7A694-C917-4D1D-B1EB-6332525B4E48}" srcOrd="0" destOrd="0" presId="urn:microsoft.com/office/officeart/2008/layout/HexagonCluster"/>
    <dgm:cxn modelId="{B0234ECE-1A9D-4AB4-979A-FF0685E3DDB8}" type="presParOf" srcId="{C09AC631-0E83-4E30-87B4-A2745A03A31D}" destId="{B28ED6CB-F68C-4718-9165-A19A77B0C131}" srcOrd="19" destOrd="0" presId="urn:microsoft.com/office/officeart/2008/layout/HexagonCluster"/>
    <dgm:cxn modelId="{7884E168-79BF-4E05-9A19-F772CCB4266C}" type="presParOf" srcId="{B28ED6CB-F68C-4718-9165-A19A77B0C131}" destId="{02011195-53D5-4D77-9C94-6E39AAB0CFA3}" srcOrd="0" destOrd="0" presId="urn:microsoft.com/office/officeart/2008/layout/HexagonCluster"/>
    <dgm:cxn modelId="{02E0B3BF-BE26-4CF8-931D-CCFD4FCDCBC3}" type="presParOf" srcId="{C09AC631-0E83-4E30-87B4-A2745A03A31D}" destId="{19B70F30-8C30-4F8B-B218-4B98438B883A}" srcOrd="20" destOrd="0" presId="urn:microsoft.com/office/officeart/2008/layout/HexagonCluster"/>
    <dgm:cxn modelId="{4B708414-AF9C-46C5-9CE8-125B5FB7BFA1}" type="presParOf" srcId="{19B70F30-8C30-4F8B-B218-4B98438B883A}" destId="{2C9BBD3B-6EE3-4D44-9846-EE5112371BDD}" srcOrd="0" destOrd="0" presId="urn:microsoft.com/office/officeart/2008/layout/HexagonCluster"/>
    <dgm:cxn modelId="{9B6050A5-869C-4378-A9A7-DB31E68855A5}" type="presParOf" srcId="{C09AC631-0E83-4E30-87B4-A2745A03A31D}" destId="{BD075BFD-67D6-4CC9-B526-CAB2D3E4A323}" srcOrd="21" destOrd="0" presId="urn:microsoft.com/office/officeart/2008/layout/HexagonCluster"/>
    <dgm:cxn modelId="{8DF5F9F9-7768-453F-8D5E-EB6E20C66D1E}" type="presParOf" srcId="{BD075BFD-67D6-4CC9-B526-CAB2D3E4A323}" destId="{C88B52FC-FFA2-466A-A79A-22DC6E25ADC6}" srcOrd="0" destOrd="0" presId="urn:microsoft.com/office/officeart/2008/layout/HexagonCluster"/>
    <dgm:cxn modelId="{1E73BEFB-C9DD-437B-AE3A-5AF0FCAA9C2A}" type="presParOf" srcId="{C09AC631-0E83-4E30-87B4-A2745A03A31D}" destId="{D9B0E6FA-C9D9-4BC1-9B5E-CCF3EA722D4E}" srcOrd="22" destOrd="0" presId="urn:microsoft.com/office/officeart/2008/layout/HexagonCluster"/>
    <dgm:cxn modelId="{B235E26F-F6FF-4930-995B-5F474733CCBB}" type="presParOf" srcId="{D9B0E6FA-C9D9-4BC1-9B5E-CCF3EA722D4E}" destId="{6835FBE0-909A-4364-A5E7-C6C8B49EE713}" srcOrd="0" destOrd="0" presId="urn:microsoft.com/office/officeart/2008/layout/HexagonCluster"/>
    <dgm:cxn modelId="{3F9D4BC8-C273-4A3A-B491-CEF1FEDEF6CE}" type="presParOf" srcId="{C09AC631-0E83-4E30-87B4-A2745A03A31D}" destId="{105DCE17-74ED-4A40-8385-83C284C0AD2B}" srcOrd="23" destOrd="0" presId="urn:microsoft.com/office/officeart/2008/layout/HexagonCluster"/>
    <dgm:cxn modelId="{8017C124-93F4-4AEA-8F32-2857C4AD9DED}" type="presParOf" srcId="{105DCE17-74ED-4A40-8385-83C284C0AD2B}" destId="{988CE42C-035A-4D7F-9F03-35D75B2B8BF5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CEC262-A1CF-42BC-94D4-EC53E2748E1F}" type="doc">
      <dgm:prSet loTypeId="urn:microsoft.com/office/officeart/2005/8/layout/matrix1" loCatId="matrix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305CDFE0-3DED-4C6A-9F51-F2D8161B34E8}">
      <dgm:prSet phldrT="[Texto]"/>
      <dgm:spPr/>
      <dgm:t>
        <a:bodyPr/>
        <a:lstStyle/>
        <a:p>
          <a:r>
            <a:rPr lang="es-ES"/>
            <a:t>El juego</a:t>
          </a:r>
          <a:endParaRPr lang="en-US" dirty="0"/>
        </a:p>
      </dgm:t>
    </dgm:pt>
    <dgm:pt modelId="{144847AA-BE8C-44FA-9E5A-A213EF579A6F}" type="parTrans" cxnId="{AE129923-A023-424A-9800-5F0B30CEF1E1}">
      <dgm:prSet/>
      <dgm:spPr/>
      <dgm:t>
        <a:bodyPr/>
        <a:lstStyle/>
        <a:p>
          <a:endParaRPr lang="en-US"/>
        </a:p>
      </dgm:t>
    </dgm:pt>
    <dgm:pt modelId="{01A9577D-4A7A-478F-B615-3837EDA86765}" type="sibTrans" cxnId="{AE129923-A023-424A-9800-5F0B30CEF1E1}">
      <dgm:prSet/>
      <dgm:spPr/>
      <dgm:t>
        <a:bodyPr/>
        <a:lstStyle/>
        <a:p>
          <a:endParaRPr lang="en-US"/>
        </a:p>
      </dgm:t>
    </dgm:pt>
    <dgm:pt modelId="{68BB96E5-A413-4185-8653-7A6A70EBA076}">
      <dgm:prSet phldrT="[Texto]"/>
      <dgm:spPr/>
      <dgm:t>
        <a:bodyPr/>
        <a:lstStyle/>
        <a:p>
          <a:r>
            <a:rPr lang="es-ES" dirty="0"/>
            <a:t>Desarrolla aspectos sociales, la capacidad intelectual, la capacidad comunicativa, emocional y motriz</a:t>
          </a:r>
          <a:endParaRPr lang="en-US" dirty="0"/>
        </a:p>
      </dgm:t>
    </dgm:pt>
    <dgm:pt modelId="{1B4DE1A4-B808-49A0-9CB5-F27DB856FC4F}" type="parTrans" cxnId="{C0C6DFEF-74FA-4FD0-82DF-BFE29E88B634}">
      <dgm:prSet/>
      <dgm:spPr/>
      <dgm:t>
        <a:bodyPr/>
        <a:lstStyle/>
        <a:p>
          <a:endParaRPr lang="en-US"/>
        </a:p>
      </dgm:t>
    </dgm:pt>
    <dgm:pt modelId="{F6941F63-D346-406D-B170-D20D86D6E66F}" type="sibTrans" cxnId="{C0C6DFEF-74FA-4FD0-82DF-BFE29E88B634}">
      <dgm:prSet/>
      <dgm:spPr/>
      <dgm:t>
        <a:bodyPr/>
        <a:lstStyle/>
        <a:p>
          <a:endParaRPr lang="en-US"/>
        </a:p>
      </dgm:t>
    </dgm:pt>
    <dgm:pt modelId="{89E2DF10-F3DB-4919-A1EF-21EC959B7096}">
      <dgm:prSet phldrT="[Texto]"/>
      <dgm:spPr/>
      <dgm:t>
        <a:bodyPr/>
        <a:lstStyle/>
        <a:p>
          <a:r>
            <a:rPr lang="es-ES"/>
            <a:t>Mediante el juego el niño establece relación con el mundo que lo rodea</a:t>
          </a:r>
          <a:endParaRPr lang="en-US" dirty="0"/>
        </a:p>
      </dgm:t>
    </dgm:pt>
    <dgm:pt modelId="{747F2857-506A-4767-9B60-1FFEC1123220}" type="parTrans" cxnId="{4E860E13-9650-4F32-B0FD-8ABA85C1B7BF}">
      <dgm:prSet/>
      <dgm:spPr/>
      <dgm:t>
        <a:bodyPr/>
        <a:lstStyle/>
        <a:p>
          <a:endParaRPr lang="en-US"/>
        </a:p>
      </dgm:t>
    </dgm:pt>
    <dgm:pt modelId="{72C417A7-DEEE-479E-9DC4-D2BD33ACFDDF}" type="sibTrans" cxnId="{4E860E13-9650-4F32-B0FD-8ABA85C1B7BF}">
      <dgm:prSet/>
      <dgm:spPr/>
      <dgm:t>
        <a:bodyPr/>
        <a:lstStyle/>
        <a:p>
          <a:endParaRPr lang="en-US"/>
        </a:p>
      </dgm:t>
    </dgm:pt>
    <dgm:pt modelId="{71E7E884-7027-420E-9B29-287F72439F42}">
      <dgm:prSet phldrT="[Texto]"/>
      <dgm:spPr/>
      <dgm:t>
        <a:bodyPr/>
        <a:lstStyle/>
        <a:p>
          <a:pPr>
            <a:buNone/>
          </a:pPr>
          <a:r>
            <a:rPr lang="es-ES"/>
            <a:t>A través de él se expresa y es posible acercarse a su mundo interior</a:t>
          </a:r>
          <a:endParaRPr lang="en-US" dirty="0"/>
        </a:p>
      </dgm:t>
    </dgm:pt>
    <dgm:pt modelId="{102B0066-F009-4513-878F-3A937EDEC1B9}" type="parTrans" cxnId="{4A40F8D8-EF3D-4DCF-99BC-5D780BE6FE23}">
      <dgm:prSet/>
      <dgm:spPr/>
      <dgm:t>
        <a:bodyPr/>
        <a:lstStyle/>
        <a:p>
          <a:endParaRPr lang="en-US"/>
        </a:p>
      </dgm:t>
    </dgm:pt>
    <dgm:pt modelId="{3A6BDD51-438B-4D87-8F83-B39EA46FBC03}" type="sibTrans" cxnId="{4A40F8D8-EF3D-4DCF-99BC-5D780BE6FE23}">
      <dgm:prSet/>
      <dgm:spPr/>
      <dgm:t>
        <a:bodyPr/>
        <a:lstStyle/>
        <a:p>
          <a:endParaRPr lang="en-US"/>
        </a:p>
      </dgm:t>
    </dgm:pt>
    <dgm:pt modelId="{B8CB47D5-DC1A-4152-A608-FBD32ACA5035}">
      <dgm:prSet phldrT="[Texto]"/>
      <dgm:spPr/>
      <dgm:t>
        <a:bodyPr/>
        <a:lstStyle/>
        <a:p>
          <a:r>
            <a:rPr lang="es-ES"/>
            <a:t>Herramienta evolutiva al ser una simplificación de la realidad, nos permite ir comprendiendo nuestro mundo</a:t>
          </a:r>
          <a:endParaRPr lang="en-US" dirty="0"/>
        </a:p>
      </dgm:t>
    </dgm:pt>
    <dgm:pt modelId="{DDDD74EE-AABE-472A-AA58-6498F5830AC2}" type="parTrans" cxnId="{8E0640FD-15AD-4E2C-A889-833CE55B1399}">
      <dgm:prSet/>
      <dgm:spPr/>
      <dgm:t>
        <a:bodyPr/>
        <a:lstStyle/>
        <a:p>
          <a:endParaRPr lang="en-US"/>
        </a:p>
      </dgm:t>
    </dgm:pt>
    <dgm:pt modelId="{52206FA4-C44C-4AC9-8E63-0F5FC6A8DCE9}" type="sibTrans" cxnId="{8E0640FD-15AD-4E2C-A889-833CE55B1399}">
      <dgm:prSet/>
      <dgm:spPr/>
      <dgm:t>
        <a:bodyPr/>
        <a:lstStyle/>
        <a:p>
          <a:endParaRPr lang="en-US"/>
        </a:p>
      </dgm:t>
    </dgm:pt>
    <dgm:pt modelId="{F7CD9FBF-55B6-45CF-A177-204EA7CAA2A5}" type="pres">
      <dgm:prSet presAssocID="{73CEC262-A1CF-42BC-94D4-EC53E2748E1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AEE4E35-D174-4A47-A911-ADE7E265DF9C}" type="pres">
      <dgm:prSet presAssocID="{73CEC262-A1CF-42BC-94D4-EC53E2748E1F}" presName="matrix" presStyleCnt="0"/>
      <dgm:spPr/>
    </dgm:pt>
    <dgm:pt modelId="{9C666BB1-69EF-4F90-840A-F8F917CC0E5B}" type="pres">
      <dgm:prSet presAssocID="{73CEC262-A1CF-42BC-94D4-EC53E2748E1F}" presName="tile1" presStyleLbl="node1" presStyleIdx="0" presStyleCnt="4"/>
      <dgm:spPr/>
    </dgm:pt>
    <dgm:pt modelId="{3A17B30D-3FB2-4496-9138-C3E3F9B1A12B}" type="pres">
      <dgm:prSet presAssocID="{73CEC262-A1CF-42BC-94D4-EC53E2748E1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3D727F1-D64C-4A3C-9AA3-925ADC3B3F10}" type="pres">
      <dgm:prSet presAssocID="{73CEC262-A1CF-42BC-94D4-EC53E2748E1F}" presName="tile2" presStyleLbl="node1" presStyleIdx="1" presStyleCnt="4" custLinFactNeighborY="0"/>
      <dgm:spPr/>
    </dgm:pt>
    <dgm:pt modelId="{D7EA9614-7E31-4B6F-B4E5-D54B9475932F}" type="pres">
      <dgm:prSet presAssocID="{73CEC262-A1CF-42BC-94D4-EC53E2748E1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B7C88B7-1F86-44FE-AA88-F7BB20EC8428}" type="pres">
      <dgm:prSet presAssocID="{73CEC262-A1CF-42BC-94D4-EC53E2748E1F}" presName="tile3" presStyleLbl="node1" presStyleIdx="2" presStyleCnt="4" custLinFactNeighborY="2260"/>
      <dgm:spPr/>
    </dgm:pt>
    <dgm:pt modelId="{C021238E-C18D-423D-B79C-8169377A3882}" type="pres">
      <dgm:prSet presAssocID="{73CEC262-A1CF-42BC-94D4-EC53E2748E1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F257CC3-A910-4144-A65A-DFB41F626EA5}" type="pres">
      <dgm:prSet presAssocID="{73CEC262-A1CF-42BC-94D4-EC53E2748E1F}" presName="tile4" presStyleLbl="node1" presStyleIdx="3" presStyleCnt="4" custLinFactNeighborY="0"/>
      <dgm:spPr/>
    </dgm:pt>
    <dgm:pt modelId="{AA5AB457-9B24-4928-A2B5-B8F57615C48A}" type="pres">
      <dgm:prSet presAssocID="{73CEC262-A1CF-42BC-94D4-EC53E2748E1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395ED5AE-D031-4CBC-B745-C8242E861585}" type="pres">
      <dgm:prSet presAssocID="{73CEC262-A1CF-42BC-94D4-EC53E2748E1F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8B9FE805-B5A0-4E28-8257-E093039F9C57}" type="presOf" srcId="{68BB96E5-A413-4185-8653-7A6A70EBA076}" destId="{9C666BB1-69EF-4F90-840A-F8F917CC0E5B}" srcOrd="0" destOrd="0" presId="urn:microsoft.com/office/officeart/2005/8/layout/matrix1"/>
    <dgm:cxn modelId="{ED7E730B-75F3-4A58-AB1A-C7282A390411}" type="presOf" srcId="{B8CB47D5-DC1A-4152-A608-FBD32ACA5035}" destId="{7F257CC3-A910-4144-A65A-DFB41F626EA5}" srcOrd="0" destOrd="0" presId="urn:microsoft.com/office/officeart/2005/8/layout/matrix1"/>
    <dgm:cxn modelId="{A87E460E-8BB3-4FC8-B0D1-4AE45EE41816}" type="presOf" srcId="{305CDFE0-3DED-4C6A-9F51-F2D8161B34E8}" destId="{395ED5AE-D031-4CBC-B745-C8242E861585}" srcOrd="0" destOrd="0" presId="urn:microsoft.com/office/officeart/2005/8/layout/matrix1"/>
    <dgm:cxn modelId="{4E860E13-9650-4F32-B0FD-8ABA85C1B7BF}" srcId="{305CDFE0-3DED-4C6A-9F51-F2D8161B34E8}" destId="{89E2DF10-F3DB-4919-A1EF-21EC959B7096}" srcOrd="1" destOrd="0" parTransId="{747F2857-506A-4767-9B60-1FFEC1123220}" sibTransId="{72C417A7-DEEE-479E-9DC4-D2BD33ACFDDF}"/>
    <dgm:cxn modelId="{AE129923-A023-424A-9800-5F0B30CEF1E1}" srcId="{73CEC262-A1CF-42BC-94D4-EC53E2748E1F}" destId="{305CDFE0-3DED-4C6A-9F51-F2D8161B34E8}" srcOrd="0" destOrd="0" parTransId="{144847AA-BE8C-44FA-9E5A-A213EF579A6F}" sibTransId="{01A9577D-4A7A-478F-B615-3837EDA86765}"/>
    <dgm:cxn modelId="{8C6DC82B-03E7-4F10-A647-D5E296EAC034}" type="presOf" srcId="{73CEC262-A1CF-42BC-94D4-EC53E2748E1F}" destId="{F7CD9FBF-55B6-45CF-A177-204EA7CAA2A5}" srcOrd="0" destOrd="0" presId="urn:microsoft.com/office/officeart/2005/8/layout/matrix1"/>
    <dgm:cxn modelId="{3AF6736B-55F8-4C40-84E5-DC9CBC7053D8}" type="presOf" srcId="{71E7E884-7027-420E-9B29-287F72439F42}" destId="{C021238E-C18D-423D-B79C-8169377A3882}" srcOrd="1" destOrd="0" presId="urn:microsoft.com/office/officeart/2005/8/layout/matrix1"/>
    <dgm:cxn modelId="{0A886976-5D40-440B-8BED-0F7018BFA5D3}" type="presOf" srcId="{68BB96E5-A413-4185-8653-7A6A70EBA076}" destId="{3A17B30D-3FB2-4496-9138-C3E3F9B1A12B}" srcOrd="1" destOrd="0" presId="urn:microsoft.com/office/officeart/2005/8/layout/matrix1"/>
    <dgm:cxn modelId="{65AD7690-52B9-49C3-83C9-73D43DE5519C}" type="presOf" srcId="{89E2DF10-F3DB-4919-A1EF-21EC959B7096}" destId="{C3D727F1-D64C-4A3C-9AA3-925ADC3B3F10}" srcOrd="0" destOrd="0" presId="urn:microsoft.com/office/officeart/2005/8/layout/matrix1"/>
    <dgm:cxn modelId="{6FE3F1C3-BBAC-4DC5-94BB-88176DFF5B2D}" type="presOf" srcId="{71E7E884-7027-420E-9B29-287F72439F42}" destId="{1B7C88B7-1F86-44FE-AA88-F7BB20EC8428}" srcOrd="0" destOrd="0" presId="urn:microsoft.com/office/officeart/2005/8/layout/matrix1"/>
    <dgm:cxn modelId="{5AFDB1D4-4DE3-4D49-A254-E6A097FBA0BA}" type="presOf" srcId="{89E2DF10-F3DB-4919-A1EF-21EC959B7096}" destId="{D7EA9614-7E31-4B6F-B4E5-D54B9475932F}" srcOrd="1" destOrd="0" presId="urn:microsoft.com/office/officeart/2005/8/layout/matrix1"/>
    <dgm:cxn modelId="{4A40F8D8-EF3D-4DCF-99BC-5D780BE6FE23}" srcId="{305CDFE0-3DED-4C6A-9F51-F2D8161B34E8}" destId="{71E7E884-7027-420E-9B29-287F72439F42}" srcOrd="2" destOrd="0" parTransId="{102B0066-F009-4513-878F-3A937EDEC1B9}" sibTransId="{3A6BDD51-438B-4D87-8F83-B39EA46FBC03}"/>
    <dgm:cxn modelId="{B4D415D9-E4C0-4BC5-A249-C0C9A8EB6F04}" type="presOf" srcId="{B8CB47D5-DC1A-4152-A608-FBD32ACA5035}" destId="{AA5AB457-9B24-4928-A2B5-B8F57615C48A}" srcOrd="1" destOrd="0" presId="urn:microsoft.com/office/officeart/2005/8/layout/matrix1"/>
    <dgm:cxn modelId="{C0C6DFEF-74FA-4FD0-82DF-BFE29E88B634}" srcId="{305CDFE0-3DED-4C6A-9F51-F2D8161B34E8}" destId="{68BB96E5-A413-4185-8653-7A6A70EBA076}" srcOrd="0" destOrd="0" parTransId="{1B4DE1A4-B808-49A0-9CB5-F27DB856FC4F}" sibTransId="{F6941F63-D346-406D-B170-D20D86D6E66F}"/>
    <dgm:cxn modelId="{8E0640FD-15AD-4E2C-A889-833CE55B1399}" srcId="{305CDFE0-3DED-4C6A-9F51-F2D8161B34E8}" destId="{B8CB47D5-DC1A-4152-A608-FBD32ACA5035}" srcOrd="3" destOrd="0" parTransId="{DDDD74EE-AABE-472A-AA58-6498F5830AC2}" sibTransId="{52206FA4-C44C-4AC9-8E63-0F5FC6A8DCE9}"/>
    <dgm:cxn modelId="{963ECB81-0C62-4152-8D15-40A185CE4F77}" type="presParOf" srcId="{F7CD9FBF-55B6-45CF-A177-204EA7CAA2A5}" destId="{FAEE4E35-D174-4A47-A911-ADE7E265DF9C}" srcOrd="0" destOrd="0" presId="urn:microsoft.com/office/officeart/2005/8/layout/matrix1"/>
    <dgm:cxn modelId="{C8EA00D4-7EB3-4036-A2C8-75DCED7B9757}" type="presParOf" srcId="{FAEE4E35-D174-4A47-A911-ADE7E265DF9C}" destId="{9C666BB1-69EF-4F90-840A-F8F917CC0E5B}" srcOrd="0" destOrd="0" presId="urn:microsoft.com/office/officeart/2005/8/layout/matrix1"/>
    <dgm:cxn modelId="{704DDF0E-7705-4181-8FC9-B5851923DD82}" type="presParOf" srcId="{FAEE4E35-D174-4A47-A911-ADE7E265DF9C}" destId="{3A17B30D-3FB2-4496-9138-C3E3F9B1A12B}" srcOrd="1" destOrd="0" presId="urn:microsoft.com/office/officeart/2005/8/layout/matrix1"/>
    <dgm:cxn modelId="{1B604FE7-1A94-41B8-9DE2-E1BED5B67C9A}" type="presParOf" srcId="{FAEE4E35-D174-4A47-A911-ADE7E265DF9C}" destId="{C3D727F1-D64C-4A3C-9AA3-925ADC3B3F10}" srcOrd="2" destOrd="0" presId="urn:microsoft.com/office/officeart/2005/8/layout/matrix1"/>
    <dgm:cxn modelId="{6CE5D748-AC58-4672-B842-93FBF8F2D740}" type="presParOf" srcId="{FAEE4E35-D174-4A47-A911-ADE7E265DF9C}" destId="{D7EA9614-7E31-4B6F-B4E5-D54B9475932F}" srcOrd="3" destOrd="0" presId="urn:microsoft.com/office/officeart/2005/8/layout/matrix1"/>
    <dgm:cxn modelId="{B85C50F6-5402-4FD8-A032-9A0C2D8D9CC6}" type="presParOf" srcId="{FAEE4E35-D174-4A47-A911-ADE7E265DF9C}" destId="{1B7C88B7-1F86-44FE-AA88-F7BB20EC8428}" srcOrd="4" destOrd="0" presId="urn:microsoft.com/office/officeart/2005/8/layout/matrix1"/>
    <dgm:cxn modelId="{3D13B052-526E-4366-9D1C-13EF242077D5}" type="presParOf" srcId="{FAEE4E35-D174-4A47-A911-ADE7E265DF9C}" destId="{C021238E-C18D-423D-B79C-8169377A3882}" srcOrd="5" destOrd="0" presId="urn:microsoft.com/office/officeart/2005/8/layout/matrix1"/>
    <dgm:cxn modelId="{AD4692BF-DC28-498A-8091-3FD7A707E083}" type="presParOf" srcId="{FAEE4E35-D174-4A47-A911-ADE7E265DF9C}" destId="{7F257CC3-A910-4144-A65A-DFB41F626EA5}" srcOrd="6" destOrd="0" presId="urn:microsoft.com/office/officeart/2005/8/layout/matrix1"/>
    <dgm:cxn modelId="{673FF4D5-FD57-4DB8-B806-8BAD44BE238E}" type="presParOf" srcId="{FAEE4E35-D174-4A47-A911-ADE7E265DF9C}" destId="{AA5AB457-9B24-4928-A2B5-B8F57615C48A}" srcOrd="7" destOrd="0" presId="urn:microsoft.com/office/officeart/2005/8/layout/matrix1"/>
    <dgm:cxn modelId="{DEF6D5BC-F266-425A-8F47-6AE6FE80804C}" type="presParOf" srcId="{F7CD9FBF-55B6-45CF-A177-204EA7CAA2A5}" destId="{395ED5AE-D031-4CBC-B745-C8242E86158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941DAA-9CBB-461B-A0A5-A6011F95B18C}">
      <dsp:nvSpPr>
        <dsp:cNvPr id="0" name=""/>
        <dsp:cNvSpPr/>
      </dsp:nvSpPr>
      <dsp:spPr>
        <a:xfrm>
          <a:off x="1319174" y="2777140"/>
          <a:ext cx="1532940" cy="131631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Motivación</a:t>
          </a:r>
          <a:endParaRPr lang="en-US" sz="1300" kern="1200" dirty="0"/>
        </a:p>
      </dsp:txBody>
      <dsp:txXfrm>
        <a:off x="1556612" y="2981024"/>
        <a:ext cx="1058064" cy="908545"/>
      </dsp:txXfrm>
    </dsp:sp>
    <dsp:sp modelId="{358624B5-4E87-4995-AE61-4C9F43335D15}">
      <dsp:nvSpPr>
        <dsp:cNvPr id="0" name=""/>
        <dsp:cNvSpPr/>
      </dsp:nvSpPr>
      <dsp:spPr>
        <a:xfrm>
          <a:off x="1355750" y="3365794"/>
          <a:ext cx="178816" cy="1542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017CEC-3F55-48FA-87F9-A4CDF5D4E494}">
      <dsp:nvSpPr>
        <dsp:cNvPr id="0" name=""/>
        <dsp:cNvSpPr/>
      </dsp:nvSpPr>
      <dsp:spPr>
        <a:xfrm>
          <a:off x="0" y="2049481"/>
          <a:ext cx="1532940" cy="131631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8000" b="-8000"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BB403C-DDD0-4360-BE62-098AAC349ADE}">
      <dsp:nvSpPr>
        <dsp:cNvPr id="0" name=""/>
        <dsp:cNvSpPr/>
      </dsp:nvSpPr>
      <dsp:spPr>
        <a:xfrm>
          <a:off x="1050137" y="3191190"/>
          <a:ext cx="178816" cy="1542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913A52-2C7A-49E7-8D41-049A79BFC384}">
      <dsp:nvSpPr>
        <dsp:cNvPr id="0" name=""/>
        <dsp:cNvSpPr/>
      </dsp:nvSpPr>
      <dsp:spPr>
        <a:xfrm>
          <a:off x="2638348" y="2045667"/>
          <a:ext cx="1532940" cy="131631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Actividad física</a:t>
          </a:r>
          <a:endParaRPr lang="en-US" sz="1300" kern="1200" dirty="0"/>
        </a:p>
      </dsp:txBody>
      <dsp:txXfrm>
        <a:off x="2875786" y="2249551"/>
        <a:ext cx="1058064" cy="908545"/>
      </dsp:txXfrm>
    </dsp:sp>
    <dsp:sp modelId="{70E22CF3-2A9B-4DAB-9194-20439894D009}">
      <dsp:nvSpPr>
        <dsp:cNvPr id="0" name=""/>
        <dsp:cNvSpPr/>
      </dsp:nvSpPr>
      <dsp:spPr>
        <a:xfrm>
          <a:off x="3693363" y="3183985"/>
          <a:ext cx="178816" cy="1542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198DB4-54A1-47CB-B918-F7394E9A3C7E}">
      <dsp:nvSpPr>
        <dsp:cNvPr id="0" name=""/>
        <dsp:cNvSpPr/>
      </dsp:nvSpPr>
      <dsp:spPr>
        <a:xfrm>
          <a:off x="3956710" y="2774598"/>
          <a:ext cx="1532940" cy="131631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8000" b="-8000"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3D4351-FA37-4530-A3F1-DFBEA68F8DD8}">
      <dsp:nvSpPr>
        <dsp:cNvPr id="0" name=""/>
        <dsp:cNvSpPr/>
      </dsp:nvSpPr>
      <dsp:spPr>
        <a:xfrm>
          <a:off x="3994099" y="3360285"/>
          <a:ext cx="178816" cy="1542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D6A765-06E3-4F52-AE16-4399294D4C07}">
      <dsp:nvSpPr>
        <dsp:cNvPr id="0" name=""/>
        <dsp:cNvSpPr/>
      </dsp:nvSpPr>
      <dsp:spPr>
        <a:xfrm>
          <a:off x="1319174" y="1322246"/>
          <a:ext cx="1532940" cy="131631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Emoción</a:t>
          </a:r>
          <a:endParaRPr lang="en-US" sz="1300" kern="1200" dirty="0"/>
        </a:p>
      </dsp:txBody>
      <dsp:txXfrm>
        <a:off x="1556612" y="1526130"/>
        <a:ext cx="1058064" cy="908545"/>
      </dsp:txXfrm>
    </dsp:sp>
    <dsp:sp modelId="{962AD283-98D4-48E1-807C-A946B324F90E}">
      <dsp:nvSpPr>
        <dsp:cNvPr id="0" name=""/>
        <dsp:cNvSpPr/>
      </dsp:nvSpPr>
      <dsp:spPr>
        <a:xfrm>
          <a:off x="2369312" y="1347250"/>
          <a:ext cx="178816" cy="1542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647CED-0723-49CC-BF2D-671D39858E0B}">
      <dsp:nvSpPr>
        <dsp:cNvPr id="0" name=""/>
        <dsp:cNvSpPr/>
      </dsp:nvSpPr>
      <dsp:spPr>
        <a:xfrm>
          <a:off x="2638348" y="590349"/>
          <a:ext cx="1532940" cy="131631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8000" b="-8000"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CF4376-AB51-4BFF-8BF1-9C78D468FFD4}">
      <dsp:nvSpPr>
        <dsp:cNvPr id="0" name=""/>
        <dsp:cNvSpPr/>
      </dsp:nvSpPr>
      <dsp:spPr>
        <a:xfrm>
          <a:off x="2681427" y="1173493"/>
          <a:ext cx="178816" cy="1542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E46F28-3E3C-4E38-9E6F-9A5A22C31B12}">
      <dsp:nvSpPr>
        <dsp:cNvPr id="0" name=""/>
        <dsp:cNvSpPr/>
      </dsp:nvSpPr>
      <dsp:spPr>
        <a:xfrm>
          <a:off x="3956710" y="1319279"/>
          <a:ext cx="1532940" cy="131631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Juego</a:t>
          </a:r>
          <a:endParaRPr lang="en-US" sz="1300" kern="1200" dirty="0"/>
        </a:p>
      </dsp:txBody>
      <dsp:txXfrm>
        <a:off x="4194148" y="1523163"/>
        <a:ext cx="1058064" cy="908545"/>
      </dsp:txXfrm>
    </dsp:sp>
    <dsp:sp modelId="{C4165658-16B1-4241-B0CF-A05650A4F8A9}">
      <dsp:nvSpPr>
        <dsp:cNvPr id="0" name=""/>
        <dsp:cNvSpPr/>
      </dsp:nvSpPr>
      <dsp:spPr>
        <a:xfrm>
          <a:off x="5283200" y="1902424"/>
          <a:ext cx="178816" cy="1542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6A3F5E-CF35-48E9-BE97-FC1DA600DC0B}">
      <dsp:nvSpPr>
        <dsp:cNvPr id="0" name=""/>
        <dsp:cNvSpPr/>
      </dsp:nvSpPr>
      <dsp:spPr>
        <a:xfrm>
          <a:off x="6537127" y="2815977"/>
          <a:ext cx="1532940" cy="131631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8000" b="-8000"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23FEBD-941B-4A33-BB3B-5E945D8EC586}">
      <dsp:nvSpPr>
        <dsp:cNvPr id="0" name=""/>
        <dsp:cNvSpPr/>
      </dsp:nvSpPr>
      <dsp:spPr>
        <a:xfrm>
          <a:off x="5574995" y="2082961"/>
          <a:ext cx="178816" cy="1542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0110EF-4050-4E39-BF04-C87BBDD37A95}">
      <dsp:nvSpPr>
        <dsp:cNvPr id="0" name=""/>
        <dsp:cNvSpPr/>
      </dsp:nvSpPr>
      <dsp:spPr>
        <a:xfrm>
          <a:off x="5275884" y="604334"/>
          <a:ext cx="1532940" cy="131631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Imaginación</a:t>
          </a:r>
          <a:endParaRPr lang="en-US" sz="1300" kern="1200" dirty="0"/>
        </a:p>
      </dsp:txBody>
      <dsp:txXfrm>
        <a:off x="5513322" y="808218"/>
        <a:ext cx="1058064" cy="908545"/>
      </dsp:txXfrm>
    </dsp:sp>
    <dsp:sp modelId="{B402301B-DFCE-42F6-A1A8-274FA94C1417}">
      <dsp:nvSpPr>
        <dsp:cNvPr id="0" name=""/>
        <dsp:cNvSpPr/>
      </dsp:nvSpPr>
      <dsp:spPr>
        <a:xfrm>
          <a:off x="6602374" y="1194259"/>
          <a:ext cx="178816" cy="1542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A7A694-C917-4D1D-B1EB-6332525B4E48}">
      <dsp:nvSpPr>
        <dsp:cNvPr id="0" name=""/>
        <dsp:cNvSpPr/>
      </dsp:nvSpPr>
      <dsp:spPr>
        <a:xfrm>
          <a:off x="6595059" y="1393019"/>
          <a:ext cx="1532940" cy="131631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8000" b="-8000"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011195-53D5-4D77-9C94-6E39AAB0CFA3}">
      <dsp:nvSpPr>
        <dsp:cNvPr id="0" name=""/>
        <dsp:cNvSpPr/>
      </dsp:nvSpPr>
      <dsp:spPr>
        <a:xfrm>
          <a:off x="6900672" y="1368016"/>
          <a:ext cx="178816" cy="1542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9BBD3B-6EE3-4D44-9846-EE5112371BDD}">
      <dsp:nvSpPr>
        <dsp:cNvPr id="0" name=""/>
        <dsp:cNvSpPr/>
      </dsp:nvSpPr>
      <dsp:spPr>
        <a:xfrm>
          <a:off x="5270751" y="2051176"/>
          <a:ext cx="1532940" cy="131631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Sorpresa</a:t>
          </a:r>
          <a:endParaRPr lang="en-US" sz="1300" kern="1200" dirty="0"/>
        </a:p>
      </dsp:txBody>
      <dsp:txXfrm>
        <a:off x="5508189" y="2255060"/>
        <a:ext cx="1058064" cy="908545"/>
      </dsp:txXfrm>
    </dsp:sp>
    <dsp:sp modelId="{C88B52FC-FFA2-466A-A79A-22DC6E25ADC6}">
      <dsp:nvSpPr>
        <dsp:cNvPr id="0" name=""/>
        <dsp:cNvSpPr/>
      </dsp:nvSpPr>
      <dsp:spPr>
        <a:xfrm>
          <a:off x="6899046" y="3944277"/>
          <a:ext cx="178816" cy="1542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35FBE0-909A-4364-A5E7-C6C8B49EE713}">
      <dsp:nvSpPr>
        <dsp:cNvPr id="0" name=""/>
        <dsp:cNvSpPr/>
      </dsp:nvSpPr>
      <dsp:spPr>
        <a:xfrm>
          <a:off x="2637785" y="3459457"/>
          <a:ext cx="1532940" cy="131631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t="-8000" b="-8000"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8CE42C-035A-4D7F-9F03-35D75B2B8BF5}">
      <dsp:nvSpPr>
        <dsp:cNvPr id="0" name=""/>
        <dsp:cNvSpPr/>
      </dsp:nvSpPr>
      <dsp:spPr>
        <a:xfrm>
          <a:off x="6614566" y="4089639"/>
          <a:ext cx="178816" cy="1542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66BB1-69EF-4F90-840A-F8F917CC0E5B}">
      <dsp:nvSpPr>
        <dsp:cNvPr id="0" name=""/>
        <dsp:cNvSpPr/>
      </dsp:nvSpPr>
      <dsp:spPr>
        <a:xfrm rot="16200000">
          <a:off x="1290144" y="-1290144"/>
          <a:ext cx="2396358" cy="4976648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Desarrolla aspectos sociales, la capacidad intelectual, la capacidad comunicativa, emocional y motriz</a:t>
          </a:r>
          <a:endParaRPr lang="en-US" sz="2300" kern="1200" dirty="0"/>
        </a:p>
      </dsp:txBody>
      <dsp:txXfrm rot="5400000">
        <a:off x="-1" y="1"/>
        <a:ext cx="4976648" cy="1797268"/>
      </dsp:txXfrm>
    </dsp:sp>
    <dsp:sp modelId="{C3D727F1-D64C-4A3C-9AA3-925ADC3B3F10}">
      <dsp:nvSpPr>
        <dsp:cNvPr id="0" name=""/>
        <dsp:cNvSpPr/>
      </dsp:nvSpPr>
      <dsp:spPr>
        <a:xfrm>
          <a:off x="4976648" y="0"/>
          <a:ext cx="4976648" cy="2396358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/>
            <a:t>Mediante el juego el niño establece relación con el mundo que lo rodea</a:t>
          </a:r>
          <a:endParaRPr lang="en-US" sz="2300" kern="1200" dirty="0"/>
        </a:p>
      </dsp:txBody>
      <dsp:txXfrm>
        <a:off x="4976648" y="0"/>
        <a:ext cx="4976648" cy="1797268"/>
      </dsp:txXfrm>
    </dsp:sp>
    <dsp:sp modelId="{1B7C88B7-1F86-44FE-AA88-F7BB20EC8428}">
      <dsp:nvSpPr>
        <dsp:cNvPr id="0" name=""/>
        <dsp:cNvSpPr/>
      </dsp:nvSpPr>
      <dsp:spPr>
        <a:xfrm rot="10800000">
          <a:off x="0" y="2396358"/>
          <a:ext cx="4976648" cy="2396358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/>
            <a:t>A través de él se expresa y es posible acercarse a su mundo interior</a:t>
          </a:r>
          <a:endParaRPr lang="en-US" sz="2300" kern="1200" dirty="0"/>
        </a:p>
      </dsp:txBody>
      <dsp:txXfrm rot="10800000">
        <a:off x="0" y="2995448"/>
        <a:ext cx="4976648" cy="1797268"/>
      </dsp:txXfrm>
    </dsp:sp>
    <dsp:sp modelId="{7F257CC3-A910-4144-A65A-DFB41F626EA5}">
      <dsp:nvSpPr>
        <dsp:cNvPr id="0" name=""/>
        <dsp:cNvSpPr/>
      </dsp:nvSpPr>
      <dsp:spPr>
        <a:xfrm rot="5400000">
          <a:off x="6266792" y="1106213"/>
          <a:ext cx="2396358" cy="4976648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/>
            <a:t>Herramienta evolutiva al ser una simplificación de la realidad, nos permite ir comprendiendo nuestro mundo</a:t>
          </a:r>
          <a:endParaRPr lang="en-US" sz="2300" kern="1200" dirty="0"/>
        </a:p>
      </dsp:txBody>
      <dsp:txXfrm rot="-5400000">
        <a:off x="4976647" y="2995448"/>
        <a:ext cx="4976648" cy="1797268"/>
      </dsp:txXfrm>
    </dsp:sp>
    <dsp:sp modelId="{395ED5AE-D031-4CBC-B745-C8242E861585}">
      <dsp:nvSpPr>
        <dsp:cNvPr id="0" name=""/>
        <dsp:cNvSpPr/>
      </dsp:nvSpPr>
      <dsp:spPr>
        <a:xfrm>
          <a:off x="3483653" y="1797268"/>
          <a:ext cx="2985988" cy="1198179"/>
        </a:xfrm>
        <a:prstGeom prst="round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/>
            <a:t>El juego</a:t>
          </a:r>
          <a:endParaRPr lang="en-US" sz="2300" kern="1200" dirty="0"/>
        </a:p>
      </dsp:txBody>
      <dsp:txXfrm>
        <a:off x="3542143" y="1855758"/>
        <a:ext cx="2869008" cy="1081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329CA-FE74-431D-BD73-ADFC24E320DA}" type="datetimeFigureOut">
              <a:rPr lang="es-MX" smtClean="0"/>
              <a:t>18/12/2019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34196-9C28-498B-8A4B-C575523ECE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3510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5098DD0-8B1D-4D20-9809-46F85DF58D10}" type="datetimeFigureOut">
              <a:rPr lang="es-ES" smtClean="0"/>
              <a:t>18/12/2019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A5A59A8-B632-432E-8A2F-21A6629A30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2114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8DD0-8B1D-4D20-9809-46F85DF58D10}" type="datetimeFigureOut">
              <a:rPr lang="es-ES" smtClean="0"/>
              <a:t>18/12/2019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59A8-B632-432E-8A2F-21A6629A30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588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8DD0-8B1D-4D20-9809-46F85DF58D10}" type="datetimeFigureOut">
              <a:rPr lang="es-ES" smtClean="0"/>
              <a:t>18/12/2019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59A8-B632-432E-8A2F-21A6629A30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035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8DD0-8B1D-4D20-9809-46F85DF58D10}" type="datetimeFigureOut">
              <a:rPr lang="es-ES" smtClean="0"/>
              <a:t>18/12/2019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59A8-B632-432E-8A2F-21A6629A30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6354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8DD0-8B1D-4D20-9809-46F85DF58D10}" type="datetimeFigureOut">
              <a:rPr lang="es-ES" smtClean="0"/>
              <a:t>18/12/2019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59A8-B632-432E-8A2F-21A6629A30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3960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8DD0-8B1D-4D20-9809-46F85DF58D10}" type="datetimeFigureOut">
              <a:rPr lang="es-ES" smtClean="0"/>
              <a:t>18/12/2019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59A8-B632-432E-8A2F-21A6629A30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5450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8DD0-8B1D-4D20-9809-46F85DF58D10}" type="datetimeFigureOut">
              <a:rPr lang="es-ES" smtClean="0"/>
              <a:t>18/12/2019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59A8-B632-432E-8A2F-21A6629A30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2284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5098DD0-8B1D-4D20-9809-46F85DF58D10}" type="datetimeFigureOut">
              <a:rPr lang="es-ES" smtClean="0"/>
              <a:t>18/12/2019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59A8-B632-432E-8A2F-21A6629A30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5696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5098DD0-8B1D-4D20-9809-46F85DF58D10}" type="datetimeFigureOut">
              <a:rPr lang="es-ES" smtClean="0"/>
              <a:t>18/12/2019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59A8-B632-432E-8A2F-21A6629A30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5202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8DD0-8B1D-4D20-9809-46F85DF58D10}" type="datetimeFigureOut">
              <a:rPr lang="es-ES" smtClean="0"/>
              <a:t>18/12/2019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59A8-B632-432E-8A2F-21A6629A30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1576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8DD0-8B1D-4D20-9809-46F85DF58D10}" type="datetimeFigureOut">
              <a:rPr lang="es-ES" smtClean="0"/>
              <a:t>18/12/2019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59A8-B632-432E-8A2F-21A6629A30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802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8DD0-8B1D-4D20-9809-46F85DF58D10}" type="datetimeFigureOut">
              <a:rPr lang="es-ES" smtClean="0"/>
              <a:t>18/12/2019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59A8-B632-432E-8A2F-21A6629A30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3807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8DD0-8B1D-4D20-9809-46F85DF58D10}" type="datetimeFigureOut">
              <a:rPr lang="es-ES" smtClean="0"/>
              <a:t>18/12/2019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59A8-B632-432E-8A2F-21A6629A30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166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8DD0-8B1D-4D20-9809-46F85DF58D10}" type="datetimeFigureOut">
              <a:rPr lang="es-ES" smtClean="0"/>
              <a:t>18/12/2019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59A8-B632-432E-8A2F-21A6629A30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7809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8DD0-8B1D-4D20-9809-46F85DF58D10}" type="datetimeFigureOut">
              <a:rPr lang="es-ES" smtClean="0"/>
              <a:t>18/12/2019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59A8-B632-432E-8A2F-21A6629A30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896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8DD0-8B1D-4D20-9809-46F85DF58D10}" type="datetimeFigureOut">
              <a:rPr lang="es-ES" smtClean="0"/>
              <a:t>18/12/2019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59A8-B632-432E-8A2F-21A6629A30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2118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8DD0-8B1D-4D20-9809-46F85DF58D10}" type="datetimeFigureOut">
              <a:rPr lang="es-ES" smtClean="0"/>
              <a:t>18/12/2019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59A8-B632-432E-8A2F-21A6629A30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3043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5098DD0-8B1D-4D20-9809-46F85DF58D10}" type="datetimeFigureOut">
              <a:rPr lang="es-ES" smtClean="0"/>
              <a:t>18/12/2019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A5A59A8-B632-432E-8A2F-21A6629A30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5905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85864" y="2552640"/>
            <a:ext cx="10198545" cy="2304841"/>
          </a:xfrm>
        </p:spPr>
        <p:txBody>
          <a:bodyPr/>
          <a:lstStyle/>
          <a:p>
            <a:pPr algn="ctr"/>
            <a:r>
              <a:rPr lang="es-ES" dirty="0"/>
              <a:t>Neuroeducación en la primera infancia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58751" y="5253898"/>
            <a:ext cx="8825658" cy="861420"/>
          </a:xfrm>
        </p:spPr>
        <p:txBody>
          <a:bodyPr>
            <a:normAutofit/>
          </a:bodyPr>
          <a:lstStyle/>
          <a:p>
            <a:pPr algn="r"/>
            <a:r>
              <a:rPr lang="es-ES" sz="2000" b="1" cap="none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Expositor: Lic. Mayra Alison Angulo Alcocer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4" t="39005" r="25379" b="39441"/>
          <a:stretch/>
        </p:blipFill>
        <p:spPr>
          <a:xfrm>
            <a:off x="9388183" y="876239"/>
            <a:ext cx="1996226" cy="875764"/>
          </a:xfrm>
          <a:prstGeom prst="round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1" t="25107" r="25486" b="25820"/>
          <a:stretch/>
        </p:blipFill>
        <p:spPr>
          <a:xfrm>
            <a:off x="852151" y="551332"/>
            <a:ext cx="1706599" cy="168698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81269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CDEC131-58BF-4661-9139-BB35B192633A}"/>
              </a:ext>
            </a:extLst>
          </p:cNvPr>
          <p:cNvSpPr txBox="1"/>
          <p:nvPr/>
        </p:nvSpPr>
        <p:spPr>
          <a:xfrm>
            <a:off x="386071" y="379743"/>
            <a:ext cx="9895613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3. Jugar o practicar deporte también es aprender</a:t>
            </a:r>
          </a:p>
          <a:p>
            <a:endParaRPr lang="es-ES" dirty="0"/>
          </a:p>
          <a:p>
            <a:pPr>
              <a:lnSpc>
                <a:spcPct val="150000"/>
              </a:lnSpc>
            </a:pPr>
            <a:r>
              <a:rPr lang="es-ES" dirty="0"/>
              <a:t>La actividad física favorece que los músculos segreguen una proteína que al llegar al cerebro favorece la plasticidad neuronal (aumento de número de conexiones neuronales y sinapsis.)</a:t>
            </a:r>
          </a:p>
          <a:p>
            <a:endParaRPr lang="es-ES" dirty="0"/>
          </a:p>
          <a:p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9CAE519-2367-4093-864E-D94E9C4D9802}"/>
              </a:ext>
            </a:extLst>
          </p:cNvPr>
          <p:cNvSpPr txBox="1"/>
          <p:nvPr/>
        </p:nvSpPr>
        <p:spPr>
          <a:xfrm>
            <a:off x="1672611" y="4190816"/>
            <a:ext cx="99913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4. El cerebro aprende a través del contacto con la naturaleza</a:t>
            </a:r>
          </a:p>
          <a:p>
            <a:endParaRPr lang="es-ES" b="1" dirty="0"/>
          </a:p>
          <a:p>
            <a:r>
              <a:rPr lang="es-ES" dirty="0"/>
              <a:t>Se necesita que el estudiante esté activo intelectualmente y también físicamente. </a:t>
            </a:r>
          </a:p>
          <a:p>
            <a:endParaRPr lang="es-ES" dirty="0"/>
          </a:p>
          <a:p>
            <a:r>
              <a:rPr lang="es-ES" dirty="0"/>
              <a:t>Ventajoso: salir del aula para aprender.</a:t>
            </a:r>
          </a:p>
          <a:p>
            <a:endParaRPr lang="es-ES" dirty="0"/>
          </a:p>
          <a:p>
            <a:r>
              <a:rPr lang="es-ES" dirty="0"/>
              <a:t>Al salir del aula se movilizan nuevas estructuras cerebrales positivas para el aprendizaje.</a:t>
            </a:r>
            <a:endParaRPr lang="en-US" dirty="0"/>
          </a:p>
        </p:txBody>
      </p:sp>
      <p:pic>
        <p:nvPicPr>
          <p:cNvPr id="3074" name="Picture 2" descr="Resultado de imagen para niños jugando dibujos">
            <a:extLst>
              <a:ext uri="{FF2B5EF4-FFF2-40B4-BE49-F238E27FC236}">
                <a16:creationId xmlns:a16="http://schemas.microsoft.com/office/drawing/2014/main" id="{74835165-D2AB-4FA5-A9CB-E36FC661F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571" y="1849486"/>
            <a:ext cx="5234763" cy="234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831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CF37D8E-F76D-4F93-AB76-B402AC1C4FFB}"/>
              </a:ext>
            </a:extLst>
          </p:cNvPr>
          <p:cNvSpPr txBox="1"/>
          <p:nvPr/>
        </p:nvSpPr>
        <p:spPr>
          <a:xfrm>
            <a:off x="705660" y="795974"/>
            <a:ext cx="102356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5. Un buen descanso es fundamental en el aprendizaje</a:t>
            </a:r>
          </a:p>
          <a:p>
            <a:endParaRPr lang="es-ES" dirty="0"/>
          </a:p>
          <a:p>
            <a:r>
              <a:rPr lang="es-ES" dirty="0"/>
              <a:t>El cerebro necesita una buena alimentación y un buen descanso.</a:t>
            </a:r>
          </a:p>
          <a:p>
            <a:endParaRPr lang="es-ES" dirty="0"/>
          </a:p>
          <a:p>
            <a:r>
              <a:rPr lang="es-ES" dirty="0"/>
              <a:t>El descanso está relacionado con procesos implicados en el aprendizaje tan importantes como la memoria, la atención y la motivación.</a:t>
            </a:r>
          </a:p>
          <a:p>
            <a:endParaRPr lang="es-ES" dirty="0"/>
          </a:p>
          <a:p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0979C3F-7636-4892-9D31-B58A70C0B20D}"/>
              </a:ext>
            </a:extLst>
          </p:cNvPr>
          <p:cNvSpPr txBox="1"/>
          <p:nvPr/>
        </p:nvSpPr>
        <p:spPr>
          <a:xfrm>
            <a:off x="1250731" y="3074277"/>
            <a:ext cx="1023560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6. Los recursos audiovisuales despiertan interés</a:t>
            </a:r>
          </a:p>
          <a:p>
            <a:endParaRPr lang="es-ES" dirty="0"/>
          </a:p>
          <a:p>
            <a:r>
              <a:rPr lang="es-ES" dirty="0"/>
              <a:t>Ante estímulos novedosos se activa toda la corteza cerebral. Característica fisiológica que sirve para afrontar cualquier tipo de estímulo independientemente de su naturaleza. </a:t>
            </a:r>
          </a:p>
          <a:p>
            <a:endParaRPr lang="es-ES" dirty="0"/>
          </a:p>
          <a:p>
            <a:r>
              <a:rPr lang="es-ES" dirty="0"/>
              <a:t>Introducir cambios durante nuestro discurso como gestos, expresiones faciales, contacto ocular o cambios en la entonación.</a:t>
            </a:r>
          </a:p>
          <a:p>
            <a:endParaRPr lang="es-ES" dirty="0"/>
          </a:p>
          <a:p>
            <a:r>
              <a:rPr lang="es-ES" dirty="0"/>
              <a:t>Con imágenes nuevas o videos entretenidos logramos que se active toda la corteza y favorecemos a un pensamiento más integrado que está relacionado con el aprendizaje eficaz y duradero.</a:t>
            </a:r>
          </a:p>
          <a:p>
            <a:endParaRPr lang="es-E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171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D8581E47-1AFF-413B-B800-1F9E6A1CEC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6675669"/>
              </p:ext>
            </p:extLst>
          </p:nvPr>
        </p:nvGraphicFramePr>
        <p:xfrm>
          <a:off x="1119352" y="1032641"/>
          <a:ext cx="9953296" cy="4792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3920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6AA20AE-7B8E-42A8-A89A-3C160790923B}"/>
              </a:ext>
            </a:extLst>
          </p:cNvPr>
          <p:cNvSpPr txBox="1"/>
          <p:nvPr/>
        </p:nvSpPr>
        <p:spPr>
          <a:xfrm>
            <a:off x="3475731" y="630619"/>
            <a:ext cx="51539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Juego y procesos cognitivas</a:t>
            </a:r>
          </a:p>
          <a:p>
            <a:endParaRPr lang="en-US" sz="2800" b="1" dirty="0"/>
          </a:p>
        </p:txBody>
      </p:sp>
      <p:pic>
        <p:nvPicPr>
          <p:cNvPr id="1026" name="Picture 2" descr="Resultado de imagen para juegos de mesa uno">
            <a:extLst>
              <a:ext uri="{FF2B5EF4-FFF2-40B4-BE49-F238E27FC236}">
                <a16:creationId xmlns:a16="http://schemas.microsoft.com/office/drawing/2014/main" id="{971A6117-DCB3-44DE-BFAB-2897875F8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03" y="1271752"/>
            <a:ext cx="2619703" cy="261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juegos de mesa jenga">
            <a:extLst>
              <a:ext uri="{FF2B5EF4-FFF2-40B4-BE49-F238E27FC236}">
                <a16:creationId xmlns:a16="http://schemas.microsoft.com/office/drawing/2014/main" id="{0A66238E-8CC1-49C0-9A37-28896E123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313" y="1271752"/>
            <a:ext cx="2951669" cy="295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juegos de mesa memoria">
            <a:extLst>
              <a:ext uri="{FF2B5EF4-FFF2-40B4-BE49-F238E27FC236}">
                <a16:creationId xmlns:a16="http://schemas.microsoft.com/office/drawing/2014/main" id="{1B688FD9-AA91-4ABE-B613-A9B28C300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439" y="4035973"/>
            <a:ext cx="2539715" cy="253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para juegos de mesa ojo de aguila">
            <a:extLst>
              <a:ext uri="{FF2B5EF4-FFF2-40B4-BE49-F238E27FC236}">
                <a16:creationId xmlns:a16="http://schemas.microsoft.com/office/drawing/2014/main" id="{24E2A13F-61F3-4BC3-8BBF-2A58D6C5B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825" y="2107327"/>
            <a:ext cx="2914867" cy="163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4837510B-0799-4302-87A8-CFB544CFE847}"/>
              </a:ext>
            </a:extLst>
          </p:cNvPr>
          <p:cNvSpPr/>
          <p:nvPr/>
        </p:nvSpPr>
        <p:spPr>
          <a:xfrm>
            <a:off x="9441401" y="1279402"/>
            <a:ext cx="2469931" cy="5296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Atención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Discriminación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Categorización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Seriación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Clasificación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Imaginación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Concentración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Relación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Identificación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Comprensión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Conservación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Conceptualización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Selección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Asociación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Memoria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Percepción</a:t>
            </a:r>
            <a:endParaRPr lang="en-US" dirty="0"/>
          </a:p>
        </p:txBody>
      </p:sp>
      <p:pic>
        <p:nvPicPr>
          <p:cNvPr id="1034" name="Picture 10" descr="Resultado de imagen para competencia niños">
            <a:extLst>
              <a:ext uri="{FF2B5EF4-FFF2-40B4-BE49-F238E27FC236}">
                <a16:creationId xmlns:a16="http://schemas.microsoft.com/office/drawing/2014/main" id="{A4A99A80-0FFB-467B-9C11-C15EB2029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03" y="4036265"/>
            <a:ext cx="4063544" cy="253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153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Bibliografía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i="1" dirty="0"/>
              <a:t>Mora, F. (2018). “El cerebro sólo aprende si hay emoción” II congreso internacional de tecnologías e innovación educativa. Universidad internacional Valencia. Educación España. </a:t>
            </a:r>
          </a:p>
          <a:p>
            <a:pPr lvl="0"/>
            <a:r>
              <a:rPr lang="es-ES" dirty="0"/>
              <a:t>Guillen, J. (2015). </a:t>
            </a:r>
            <a:r>
              <a:rPr lang="es-ES" i="1" dirty="0"/>
              <a:t>“Escuela con cerebro”, debates de educación. Universidad abierta de Cataluña. España.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8910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E84E74-54C2-4CCD-A674-612E07542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¿Cómo funciona el cerebro del niño?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9E837C-98CE-461F-A39A-E97466B5A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3108" y="6023819"/>
            <a:ext cx="9378213" cy="76820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El </a:t>
            </a:r>
            <a:r>
              <a:rPr lang="en-US" dirty="0" err="1"/>
              <a:t>desarrollo</a:t>
            </a:r>
            <a:r>
              <a:rPr lang="en-US" dirty="0"/>
              <a:t> </a:t>
            </a:r>
            <a:r>
              <a:rPr lang="en-US" dirty="0" err="1"/>
              <a:t>cognitivo</a:t>
            </a:r>
            <a:r>
              <a:rPr lang="en-US" dirty="0"/>
              <a:t> y </a:t>
            </a:r>
            <a:r>
              <a:rPr lang="en-US" dirty="0" err="1"/>
              <a:t>emocional</a:t>
            </a:r>
            <a:r>
              <a:rPr lang="en-US" dirty="0"/>
              <a:t> </a:t>
            </a:r>
            <a:r>
              <a:rPr lang="en-US" dirty="0" err="1"/>
              <a:t>depende</a:t>
            </a:r>
            <a:r>
              <a:rPr lang="en-US" dirty="0"/>
              <a:t> de la </a:t>
            </a:r>
            <a:r>
              <a:rPr lang="en-US" dirty="0" err="1"/>
              <a:t>interacción</a:t>
            </a:r>
            <a:r>
              <a:rPr lang="en-US" dirty="0"/>
              <a:t> con el medio.</a:t>
            </a:r>
          </a:p>
          <a:p>
            <a:endParaRPr lang="en-US" dirty="0"/>
          </a:p>
        </p:txBody>
      </p:sp>
      <p:pic>
        <p:nvPicPr>
          <p:cNvPr id="5" name="Gráfico 4" descr="Cerebro">
            <a:extLst>
              <a:ext uri="{FF2B5EF4-FFF2-40B4-BE49-F238E27FC236}">
                <a16:creationId xmlns:a16="http://schemas.microsoft.com/office/drawing/2014/main" id="{80F368BA-E7F1-4B74-A9D4-39902EA08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7188" y="3162878"/>
            <a:ext cx="914400" cy="914400"/>
          </a:xfrm>
          <a:prstGeom prst="rect">
            <a:avLst/>
          </a:prstGeom>
        </p:spPr>
      </p:pic>
      <p:pic>
        <p:nvPicPr>
          <p:cNvPr id="6" name="Gráfico 5" descr="Cerebro">
            <a:extLst>
              <a:ext uri="{FF2B5EF4-FFF2-40B4-BE49-F238E27FC236}">
                <a16:creationId xmlns:a16="http://schemas.microsoft.com/office/drawing/2014/main" id="{1CA67256-03F6-40D7-9526-F683A15DF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51392" y="3021477"/>
            <a:ext cx="914400" cy="9144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989038E-6C01-4A25-88CB-F1708BB568F1}"/>
              </a:ext>
            </a:extLst>
          </p:cNvPr>
          <p:cNvSpPr txBox="1"/>
          <p:nvPr/>
        </p:nvSpPr>
        <p:spPr>
          <a:xfrm>
            <a:off x="2101889" y="2694289"/>
            <a:ext cx="182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Recién nacido</a:t>
            </a:r>
            <a:endParaRPr lang="en-U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38BFF31-F967-49E1-BD04-702D669276DB}"/>
              </a:ext>
            </a:extLst>
          </p:cNvPr>
          <p:cNvSpPr txBox="1"/>
          <p:nvPr/>
        </p:nvSpPr>
        <p:spPr>
          <a:xfrm>
            <a:off x="8150157" y="2652145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2 años</a:t>
            </a:r>
            <a:endParaRPr lang="en-U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C66A6AD-6FF1-4D83-91BF-CDF4DF34804D}"/>
              </a:ext>
            </a:extLst>
          </p:cNvPr>
          <p:cNvSpPr txBox="1"/>
          <p:nvPr/>
        </p:nvSpPr>
        <p:spPr>
          <a:xfrm>
            <a:off x="1823863" y="4011276"/>
            <a:ext cx="2081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Peso: 20% del cerebro de un adulto</a:t>
            </a:r>
            <a:endParaRPr lang="en-U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787DFB1-6526-4CCA-809B-6495D64A2884}"/>
              </a:ext>
            </a:extLst>
          </p:cNvPr>
          <p:cNvSpPr txBox="1"/>
          <p:nvPr/>
        </p:nvSpPr>
        <p:spPr>
          <a:xfrm>
            <a:off x="7703763" y="3932555"/>
            <a:ext cx="2081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Peso: 80% del cerebro de un adulto</a:t>
            </a:r>
            <a:endParaRPr lang="en-US" dirty="0"/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24E327FD-A1FA-40A1-9DCD-65CCA5197B77}"/>
              </a:ext>
            </a:extLst>
          </p:cNvPr>
          <p:cNvSpPr/>
          <p:nvPr/>
        </p:nvSpPr>
        <p:spPr>
          <a:xfrm>
            <a:off x="4651988" y="3391478"/>
            <a:ext cx="2889756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39A957C-3016-4841-95EF-A61DB1D076BC}"/>
              </a:ext>
            </a:extLst>
          </p:cNvPr>
          <p:cNvSpPr txBox="1"/>
          <p:nvPr/>
        </p:nvSpPr>
        <p:spPr>
          <a:xfrm>
            <a:off x="4927962" y="4255720"/>
            <a:ext cx="1927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Nutrición, hidratación y estimulación psicosocial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935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3BF745E-53F8-46CE-BFBC-2E59D7DCA114}"/>
              </a:ext>
            </a:extLst>
          </p:cNvPr>
          <p:cNvSpPr txBox="1"/>
          <p:nvPr/>
        </p:nvSpPr>
        <p:spPr>
          <a:xfrm>
            <a:off x="756745" y="809296"/>
            <a:ext cx="8435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Periodos críticos: desarrollo masivo y rápido de neuronas y sus conexiones</a:t>
            </a:r>
          </a:p>
          <a:p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9C96194-87F7-43AF-83B3-82C563F1B545}"/>
              </a:ext>
            </a:extLst>
          </p:cNvPr>
          <p:cNvSpPr txBox="1"/>
          <p:nvPr/>
        </p:nvSpPr>
        <p:spPr>
          <a:xfrm>
            <a:off x="2086304" y="173946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  <a:p>
            <a:endParaRPr lang="en-U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52E6311-2D50-43B8-AC85-10666FD4DD68}"/>
              </a:ext>
            </a:extLst>
          </p:cNvPr>
          <p:cNvSpPr txBox="1"/>
          <p:nvPr/>
        </p:nvSpPr>
        <p:spPr>
          <a:xfrm>
            <a:off x="1664551" y="1614607"/>
            <a:ext cx="13676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Adquirir</a:t>
            </a:r>
          </a:p>
          <a:p>
            <a:r>
              <a:rPr lang="es-ES" dirty="0"/>
              <a:t>Asimilar</a:t>
            </a:r>
          </a:p>
          <a:p>
            <a:r>
              <a:rPr lang="es-ES" dirty="0"/>
              <a:t>Aprender</a:t>
            </a:r>
          </a:p>
          <a:p>
            <a:r>
              <a:rPr lang="es-ES" dirty="0"/>
              <a:t>Recuperar</a:t>
            </a:r>
            <a:endParaRPr lang="en-U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54CBAA8-C691-4A5C-8B06-F32E444CBA8E}"/>
              </a:ext>
            </a:extLst>
          </p:cNvPr>
          <p:cNvSpPr txBox="1"/>
          <p:nvPr/>
        </p:nvSpPr>
        <p:spPr>
          <a:xfrm>
            <a:off x="3373821" y="2054569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Información</a:t>
            </a:r>
            <a:endParaRPr lang="en-US" dirty="0"/>
          </a:p>
        </p:txBody>
      </p:sp>
      <p:sp>
        <p:nvSpPr>
          <p:cNvPr id="9" name="Cerrar llave 8">
            <a:extLst>
              <a:ext uri="{FF2B5EF4-FFF2-40B4-BE49-F238E27FC236}">
                <a16:creationId xmlns:a16="http://schemas.microsoft.com/office/drawing/2014/main" id="{0BF6F764-1AED-447D-890D-48443DC95FF9}"/>
              </a:ext>
            </a:extLst>
          </p:cNvPr>
          <p:cNvSpPr/>
          <p:nvPr/>
        </p:nvSpPr>
        <p:spPr>
          <a:xfrm>
            <a:off x="2879834" y="1614607"/>
            <a:ext cx="493987" cy="120032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echa: hacia abajo 9">
            <a:extLst>
              <a:ext uri="{FF2B5EF4-FFF2-40B4-BE49-F238E27FC236}">
                <a16:creationId xmlns:a16="http://schemas.microsoft.com/office/drawing/2014/main" id="{221739E4-485A-4DB8-99B6-8178CFB0AC8A}"/>
              </a:ext>
            </a:extLst>
          </p:cNvPr>
          <p:cNvSpPr/>
          <p:nvPr/>
        </p:nvSpPr>
        <p:spPr>
          <a:xfrm>
            <a:off x="1952698" y="1150220"/>
            <a:ext cx="267211" cy="3848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echa: a la derecha con bandas 10">
            <a:extLst>
              <a:ext uri="{FF2B5EF4-FFF2-40B4-BE49-F238E27FC236}">
                <a16:creationId xmlns:a16="http://schemas.microsoft.com/office/drawing/2014/main" id="{8E627296-9FBD-47A0-B2AC-87D4F3021392}"/>
              </a:ext>
            </a:extLst>
          </p:cNvPr>
          <p:cNvSpPr/>
          <p:nvPr/>
        </p:nvSpPr>
        <p:spPr>
          <a:xfrm>
            <a:off x="5391807" y="2068955"/>
            <a:ext cx="704193" cy="3693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D1D022A-3981-42F1-95ED-6A1837E6B61E}"/>
              </a:ext>
            </a:extLst>
          </p:cNvPr>
          <p:cNvSpPr txBox="1"/>
          <p:nvPr/>
        </p:nvSpPr>
        <p:spPr>
          <a:xfrm>
            <a:off x="6521399" y="1861001"/>
            <a:ext cx="4011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De forma acelerada y sin esfuerzo</a:t>
            </a:r>
            <a:endParaRPr lang="en-U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41AA2EC-36FB-4024-88E1-D4B1325F4E70}"/>
              </a:ext>
            </a:extLst>
          </p:cNvPr>
          <p:cNvSpPr txBox="1"/>
          <p:nvPr/>
        </p:nvSpPr>
        <p:spPr>
          <a:xfrm>
            <a:off x="6521399" y="2385792"/>
            <a:ext cx="4507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En interacción con el medio ambiente</a:t>
            </a:r>
            <a:endParaRPr lang="en-U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97D2521-1F6C-4CCB-8BEC-14E2CFC45EE1}"/>
              </a:ext>
            </a:extLst>
          </p:cNvPr>
          <p:cNvSpPr txBox="1"/>
          <p:nvPr/>
        </p:nvSpPr>
        <p:spPr>
          <a:xfrm>
            <a:off x="3519576" y="3528779"/>
            <a:ext cx="444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Discontinuidad de desarrollo neuronal</a:t>
            </a:r>
            <a:endParaRPr lang="en-US" dirty="0"/>
          </a:p>
        </p:txBody>
      </p:sp>
      <p:sp>
        <p:nvSpPr>
          <p:cNvPr id="15" name="Flecha: hacia abajo 14">
            <a:extLst>
              <a:ext uri="{FF2B5EF4-FFF2-40B4-BE49-F238E27FC236}">
                <a16:creationId xmlns:a16="http://schemas.microsoft.com/office/drawing/2014/main" id="{9E38320C-F2EB-4B70-85B8-DA7C95DBDBE6}"/>
              </a:ext>
            </a:extLst>
          </p:cNvPr>
          <p:cNvSpPr/>
          <p:nvPr/>
        </p:nvSpPr>
        <p:spPr>
          <a:xfrm>
            <a:off x="5538281" y="3969733"/>
            <a:ext cx="641801" cy="5024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DF1C043-471B-4D23-9DAF-38009F388332}"/>
              </a:ext>
            </a:extLst>
          </p:cNvPr>
          <p:cNvSpPr txBox="1"/>
          <p:nvPr/>
        </p:nvSpPr>
        <p:spPr>
          <a:xfrm>
            <a:off x="3429643" y="4671766"/>
            <a:ext cx="4859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Comportamientos regresivos: llorar, irritación, inquietud, perder rutinas, inestabilidad emocional, demanda de más atención y cariño</a:t>
            </a:r>
            <a:endParaRPr lang="en-US" dirty="0"/>
          </a:p>
        </p:txBody>
      </p:sp>
      <p:pic>
        <p:nvPicPr>
          <p:cNvPr id="3" name="Gráfico 2" descr="Estadísticas">
            <a:extLst>
              <a:ext uri="{FF2B5EF4-FFF2-40B4-BE49-F238E27FC236}">
                <a16:creationId xmlns:a16="http://schemas.microsoft.com/office/drawing/2014/main" id="{000F4429-2A62-40D2-B116-FBBE01E6C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9364" y="4066713"/>
            <a:ext cx="914400" cy="914400"/>
          </a:xfrm>
          <a:prstGeom prst="rect">
            <a:avLst/>
          </a:prstGeom>
        </p:spPr>
      </p:pic>
      <p:pic>
        <p:nvPicPr>
          <p:cNvPr id="17" name="Gráfico 16" descr="Cara llorando sin relleno">
            <a:extLst>
              <a:ext uri="{FF2B5EF4-FFF2-40B4-BE49-F238E27FC236}">
                <a16:creationId xmlns:a16="http://schemas.microsoft.com/office/drawing/2014/main" id="{8C92692B-745D-4D3E-8649-82B3A51DCE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71038" y="421456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196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630BB5-FECB-43A7-8A27-993FCCDCF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¿Qué es la Neuroeducación?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B983A7-3A75-4C69-99F1-33A58ADAF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5672" y="3097486"/>
            <a:ext cx="9912439" cy="250321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S" dirty="0"/>
              <a:t>Es una disciplina que promueve la integración entre las ciencias de la educación y la neurología donde educadores y neurocientíficos desarrollan disciplinas como la psicología, la neurociencia, la educación y la ciencia cognitiva, para mejorar los métodos de enseñanza y los diferentes programas educativos.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dirty="0"/>
              <a:t>En la etapa preescolar: La plasticidad del cerebro nos permite moldearlo con el aprendizaje continuo, permite mejorar la funcionalidad de la memoria, atención y retención de información.</a:t>
            </a:r>
            <a:endParaRPr lang="en-US" dirty="0"/>
          </a:p>
          <a:p>
            <a:pPr marL="0" indent="0" algn="just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56689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ABEDCC2-2CF3-46A8-BFFC-823BD36596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1772310"/>
              </p:ext>
            </p:extLst>
          </p:nvPr>
        </p:nvGraphicFramePr>
        <p:xfrm>
          <a:off x="1842814" y="110964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1E3174D6-8413-4CE0-9987-196FAD328949}"/>
              </a:ext>
            </a:extLst>
          </p:cNvPr>
          <p:cNvSpPr txBox="1">
            <a:spLocks/>
          </p:cNvSpPr>
          <p:nvPr/>
        </p:nvSpPr>
        <p:spPr>
          <a:xfrm>
            <a:off x="839643" y="366184"/>
            <a:ext cx="8761413" cy="70696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b="1" dirty="0">
                <a:solidFill>
                  <a:schemeClr val="tx1"/>
                </a:solidFill>
              </a:rPr>
              <a:t>Herramientas de la neuroeducación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97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323A9EA-D919-4FE4-88AC-9CEA17E6B87B}"/>
              </a:ext>
            </a:extLst>
          </p:cNvPr>
          <p:cNvSpPr txBox="1"/>
          <p:nvPr/>
        </p:nvSpPr>
        <p:spPr>
          <a:xfrm>
            <a:off x="765132" y="2560864"/>
            <a:ext cx="9685153" cy="23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 </a:t>
            </a:r>
            <a:r>
              <a:rPr lang="en-US" dirty="0" err="1"/>
              <a:t>pretende</a:t>
            </a:r>
            <a:r>
              <a:rPr lang="en-US" dirty="0"/>
              <a:t> </a:t>
            </a:r>
            <a:r>
              <a:rPr lang="en-US" dirty="0" err="1"/>
              <a:t>enseñar</a:t>
            </a:r>
            <a:r>
              <a:rPr lang="en-US" dirty="0"/>
              <a:t> a ser </a:t>
            </a:r>
            <a:r>
              <a:rPr lang="en-US" dirty="0" err="1"/>
              <a:t>conscientes</a:t>
            </a:r>
            <a:r>
              <a:rPr lang="en-US" dirty="0"/>
              <a:t> de sus </a:t>
            </a:r>
            <a:r>
              <a:rPr lang="en-US" dirty="0" err="1"/>
              <a:t>sentimientos</a:t>
            </a:r>
            <a:r>
              <a:rPr lang="en-US" dirty="0"/>
              <a:t> y </a:t>
            </a:r>
            <a:r>
              <a:rPr lang="en-US" dirty="0" err="1"/>
              <a:t>tomar</a:t>
            </a:r>
            <a:r>
              <a:rPr lang="en-US" dirty="0"/>
              <a:t> el control de </a:t>
            </a:r>
            <a:r>
              <a:rPr lang="en-US" dirty="0" err="1"/>
              <a:t>estos</a:t>
            </a:r>
            <a:r>
              <a:rPr lang="en-US" dirty="0"/>
              <a:t> y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conducta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Crear</a:t>
            </a:r>
            <a:r>
              <a:rPr lang="en-US" dirty="0"/>
              <a:t> un </a:t>
            </a:r>
            <a:r>
              <a:rPr lang="en-US" dirty="0" err="1"/>
              <a:t>clima</a:t>
            </a:r>
            <a:r>
              <a:rPr lang="en-US" dirty="0"/>
              <a:t> de </a:t>
            </a:r>
            <a:r>
              <a:rPr lang="en-US" dirty="0" err="1"/>
              <a:t>aprendizaje</a:t>
            </a:r>
            <a:r>
              <a:rPr lang="en-US" dirty="0"/>
              <a:t>, sin </a:t>
            </a:r>
            <a:r>
              <a:rPr lang="en-US" dirty="0" err="1"/>
              <a:t>estrés</a:t>
            </a:r>
            <a:r>
              <a:rPr lang="en-US" dirty="0"/>
              <a:t> y </a:t>
            </a:r>
            <a:r>
              <a:rPr lang="en-US" dirty="0" err="1"/>
              <a:t>enseñar</a:t>
            </a:r>
            <a:r>
              <a:rPr lang="en-US" dirty="0"/>
              <a:t> a </a:t>
            </a:r>
            <a:r>
              <a:rPr lang="en-US" dirty="0" err="1"/>
              <a:t>manejar</a:t>
            </a:r>
            <a:r>
              <a:rPr lang="en-US" dirty="0"/>
              <a:t> la </a:t>
            </a:r>
            <a:r>
              <a:rPr lang="en-US" dirty="0" err="1"/>
              <a:t>ansiedad</a:t>
            </a:r>
            <a:endParaRPr lang="en-US" dirty="0"/>
          </a:p>
          <a:p>
            <a:endParaRPr lang="es-ES" dirty="0"/>
          </a:p>
          <a:p>
            <a:r>
              <a:rPr lang="es-ES" dirty="0"/>
              <a:t>El aprendizaje que evoque emociones se aprenderá mejor y será más permanente.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9EF4963-1642-4F38-9357-EBF035356372}"/>
              </a:ext>
            </a:extLst>
          </p:cNvPr>
          <p:cNvSpPr txBox="1"/>
          <p:nvPr/>
        </p:nvSpPr>
        <p:spPr>
          <a:xfrm>
            <a:off x="2068524" y="5346184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Emociones</a:t>
            </a:r>
            <a:endParaRPr lang="en-U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CAA00C6-2E10-4687-BB23-C9F2E307349D}"/>
              </a:ext>
            </a:extLst>
          </p:cNvPr>
          <p:cNvSpPr txBox="1"/>
          <p:nvPr/>
        </p:nvSpPr>
        <p:spPr>
          <a:xfrm>
            <a:off x="4135280" y="5346184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Curiosidad</a:t>
            </a:r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6C5BF80-A565-460C-BCAF-8BEFACE812FE}"/>
              </a:ext>
            </a:extLst>
          </p:cNvPr>
          <p:cNvSpPr txBox="1"/>
          <p:nvPr/>
        </p:nvSpPr>
        <p:spPr>
          <a:xfrm>
            <a:off x="6189213" y="5346184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Atención</a:t>
            </a:r>
            <a:endParaRPr lang="en-U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42D98B-CE37-4A10-9961-550963962FDA}"/>
              </a:ext>
            </a:extLst>
          </p:cNvPr>
          <p:cNvSpPr txBox="1"/>
          <p:nvPr/>
        </p:nvSpPr>
        <p:spPr>
          <a:xfrm>
            <a:off x="8029354" y="5346184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Aprendizaje</a:t>
            </a:r>
            <a:endParaRPr lang="en-US" dirty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B42A1AC6-799B-4E69-882A-75BEE723D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Aprendizaje y emoción</a:t>
            </a:r>
            <a:endParaRPr lang="en-US" dirty="0"/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75919978-7AB2-443F-801D-1D7C3946375C}"/>
              </a:ext>
            </a:extLst>
          </p:cNvPr>
          <p:cNvSpPr/>
          <p:nvPr/>
        </p:nvSpPr>
        <p:spPr>
          <a:xfrm>
            <a:off x="3571385" y="5414646"/>
            <a:ext cx="490928" cy="2261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1E02F960-FEC8-48CD-9626-A09B5F4F3647}"/>
              </a:ext>
            </a:extLst>
          </p:cNvPr>
          <p:cNvSpPr/>
          <p:nvPr/>
        </p:nvSpPr>
        <p:spPr>
          <a:xfrm>
            <a:off x="5591426" y="5426048"/>
            <a:ext cx="490928" cy="2261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32EC1A37-9E49-43F0-82F7-7731B9A0B104}"/>
              </a:ext>
            </a:extLst>
          </p:cNvPr>
          <p:cNvSpPr/>
          <p:nvPr/>
        </p:nvSpPr>
        <p:spPr>
          <a:xfrm>
            <a:off x="7470716" y="5424021"/>
            <a:ext cx="490928" cy="2261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20A8C3A-36E8-460B-9D42-A969FA542027}"/>
              </a:ext>
            </a:extLst>
          </p:cNvPr>
          <p:cNvSpPr txBox="1"/>
          <p:nvPr/>
        </p:nvSpPr>
        <p:spPr>
          <a:xfrm>
            <a:off x="1030014" y="6206958"/>
            <a:ext cx="10604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/>
              <a:t>“La curiosidad enciende la emoción y el aprendizaje. El cerebro sólo aprende si hay emoción.” Francisco Mora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190610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B245AC-2BF5-4AE6-B72E-F784D45F7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Neuroeducación y atención</a:t>
            </a:r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32F9C83-2071-4175-BF1C-385FD3850283}"/>
              </a:ext>
            </a:extLst>
          </p:cNvPr>
          <p:cNvSpPr txBox="1"/>
          <p:nvPr/>
        </p:nvSpPr>
        <p:spPr>
          <a:xfrm>
            <a:off x="809298" y="2385848"/>
            <a:ext cx="105313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      Tiempo de atención  en los niños: 10 a 15 minutos.</a:t>
            </a:r>
          </a:p>
          <a:p>
            <a:endParaRPr lang="es-ES" dirty="0"/>
          </a:p>
          <a:p>
            <a:r>
              <a:rPr lang="es-ES" dirty="0"/>
              <a:t>               </a:t>
            </a:r>
          </a:p>
          <a:p>
            <a:r>
              <a:rPr lang="es-ES" dirty="0"/>
              <a:t>                   </a:t>
            </a:r>
          </a:p>
          <a:p>
            <a:endParaRPr lang="es-ES" dirty="0"/>
          </a:p>
          <a:p>
            <a:r>
              <a:rPr lang="es-ES" dirty="0"/>
              <a:t>			  </a:t>
            </a:r>
          </a:p>
          <a:p>
            <a:endParaRPr lang="es-ES" dirty="0"/>
          </a:p>
          <a:p>
            <a:r>
              <a:rPr lang="es-ES" dirty="0"/>
              <a:t>			Actividades: activas y dinámicas</a:t>
            </a:r>
            <a:endParaRPr lang="en-US" dirty="0"/>
          </a:p>
        </p:txBody>
      </p:sp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9C53A2A1-049F-41FB-9C06-BB61AB3D8CB7}"/>
              </a:ext>
            </a:extLst>
          </p:cNvPr>
          <p:cNvSpPr/>
          <p:nvPr/>
        </p:nvSpPr>
        <p:spPr>
          <a:xfrm>
            <a:off x="5514639" y="3109269"/>
            <a:ext cx="483475" cy="9143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áfico 5" descr="Ojos">
            <a:extLst>
              <a:ext uri="{FF2B5EF4-FFF2-40B4-BE49-F238E27FC236}">
                <a16:creationId xmlns:a16="http://schemas.microsoft.com/office/drawing/2014/main" id="{EF9523EC-47AD-4970-814C-B0DF1AFEE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76376" y="2904274"/>
            <a:ext cx="1550276" cy="1550276"/>
          </a:xfrm>
          <a:prstGeom prst="rect">
            <a:avLst/>
          </a:prstGeom>
        </p:spPr>
      </p:pic>
      <p:pic>
        <p:nvPicPr>
          <p:cNvPr id="8" name="Gráfico 7" descr="Reloj de arena">
            <a:extLst>
              <a:ext uri="{FF2B5EF4-FFF2-40B4-BE49-F238E27FC236}">
                <a16:creationId xmlns:a16="http://schemas.microsoft.com/office/drawing/2014/main" id="{8669B777-D84F-4D4E-9C93-43F07A666E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4265" y="3222212"/>
            <a:ext cx="914400" cy="914400"/>
          </a:xfrm>
          <a:prstGeom prst="rect">
            <a:avLst/>
          </a:prstGeom>
        </p:spPr>
      </p:pic>
      <p:pic>
        <p:nvPicPr>
          <p:cNvPr id="1026" name="Picture 2" descr="Resultado de imagen para niños compitiendo dibujos">
            <a:extLst>
              <a:ext uri="{FF2B5EF4-FFF2-40B4-BE49-F238E27FC236}">
                <a16:creationId xmlns:a16="http://schemas.microsoft.com/office/drawing/2014/main" id="{04050006-FA7C-4220-9634-454A9F4A6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485" y="2645501"/>
            <a:ext cx="428625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75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8F94F3-9A0A-48B4-8067-375B23FF4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Experiencia y genética… ¿influyen en el aprendizaje?</a:t>
            </a:r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CF6360E-AAED-410C-AC4A-8320E5E3747D}"/>
              </a:ext>
            </a:extLst>
          </p:cNvPr>
          <p:cNvSpPr txBox="1"/>
          <p:nvPr/>
        </p:nvSpPr>
        <p:spPr>
          <a:xfrm>
            <a:off x="765132" y="2560864"/>
            <a:ext cx="110484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 genética va a sentar las bases de nuestras habilidades y capacidades, pero la experiencia va a actuar sobre ello. </a:t>
            </a:r>
          </a:p>
          <a:p>
            <a:endParaRPr lang="es-ES" dirty="0"/>
          </a:p>
          <a:p>
            <a:r>
              <a:rPr lang="es-ES" dirty="0"/>
              <a:t>Los niños tienen una serie de capacidades instauradas que siempre se pueden entrenar y modificar a través de:</a:t>
            </a:r>
          </a:p>
          <a:p>
            <a:endParaRPr lang="es-E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dirty="0"/>
              <a:t>Entrenamiento en razonamiento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dirty="0"/>
              <a:t>Mejora de la memoria de trabajo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dirty="0"/>
              <a:t>Consolidación de la memoria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dirty="0"/>
              <a:t>Recuperación de recuerdo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dirty="0"/>
              <a:t>Tratamientos para problemas de aprendizaje</a:t>
            </a:r>
          </a:p>
          <a:p>
            <a:endParaRPr lang="es-ES" dirty="0"/>
          </a:p>
        </p:txBody>
      </p:sp>
      <p:pic>
        <p:nvPicPr>
          <p:cNvPr id="5" name="Gráfico 4" descr="Tendencia alcista">
            <a:extLst>
              <a:ext uri="{FF2B5EF4-FFF2-40B4-BE49-F238E27FC236}">
                <a16:creationId xmlns:a16="http://schemas.microsoft.com/office/drawing/2014/main" id="{12F839C7-49C6-439B-8B61-09DE8D36AF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20152" y="3787518"/>
            <a:ext cx="2096814" cy="209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116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magen relacionada">
            <a:extLst>
              <a:ext uri="{FF2B5EF4-FFF2-40B4-BE49-F238E27FC236}">
                <a16:creationId xmlns:a16="http://schemas.microsoft.com/office/drawing/2014/main" id="{09115053-32B3-42FD-AEFC-27943B062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547" y="2905965"/>
            <a:ext cx="4615017" cy="361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B3682F3-5FE3-4FF6-BE98-9B4914A092E7}"/>
              </a:ext>
            </a:extLst>
          </p:cNvPr>
          <p:cNvSpPr txBox="1"/>
          <p:nvPr/>
        </p:nvSpPr>
        <p:spPr>
          <a:xfrm>
            <a:off x="536027" y="2249214"/>
            <a:ext cx="11299597" cy="1775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b="1" dirty="0"/>
              <a:t>Trabajar con compañeros es estimulante</a:t>
            </a:r>
          </a:p>
          <a:p>
            <a:endParaRPr lang="es-ES" dirty="0"/>
          </a:p>
          <a:p>
            <a:r>
              <a:rPr lang="es-ES" dirty="0"/>
              <a:t>El cerebro se estimula y la motivación aumenta.</a:t>
            </a:r>
          </a:p>
          <a:p>
            <a:endParaRPr lang="es-ES" dirty="0"/>
          </a:p>
          <a:p>
            <a:r>
              <a:rPr lang="es-ES" dirty="0"/>
              <a:t>Aprendizaje cooperativo es de gran utilidad en el desarrollo de habilidades sociales, sentimientos de autoeficacia, favorecimiento de la empatía y habilidad de escucha entre otras.</a:t>
            </a:r>
            <a:endParaRPr lang="en-U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E8AE75E-A22E-4270-9090-8BFE41626AF2}"/>
              </a:ext>
            </a:extLst>
          </p:cNvPr>
          <p:cNvSpPr txBox="1"/>
          <p:nvPr/>
        </p:nvSpPr>
        <p:spPr>
          <a:xfrm>
            <a:off x="536027" y="4257451"/>
            <a:ext cx="90363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2. Las </a:t>
            </a:r>
            <a:r>
              <a:rPr lang="es-ES" b="1" dirty="0" err="1"/>
              <a:t>TICs</a:t>
            </a:r>
            <a:r>
              <a:rPr lang="es-ES" b="1" dirty="0"/>
              <a:t>, un aliado en el aprendizaje</a:t>
            </a:r>
          </a:p>
          <a:p>
            <a:endParaRPr lang="es-ES" dirty="0"/>
          </a:p>
          <a:p>
            <a:r>
              <a:rPr lang="es-ES" dirty="0"/>
              <a:t>Favorecen la atención sostenida y estimulan partes más creativas de nuestro cerebro.</a:t>
            </a:r>
          </a:p>
          <a:p>
            <a:endParaRPr lang="es-ES" dirty="0"/>
          </a:p>
          <a:p>
            <a:r>
              <a:rPr lang="es-ES" dirty="0"/>
              <a:t>Los niños son nativos digitales y por ende el formato digital es más atractivo</a:t>
            </a:r>
          </a:p>
          <a:p>
            <a:endParaRPr lang="es-ES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DE245939-1C56-4F40-88F4-B65576170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Neuroeducación en el aula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3360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a de reuniones 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1492</TotalTime>
  <Words>813</Words>
  <Application>Microsoft Office PowerPoint</Application>
  <PresentationFormat>Panorámica</PresentationFormat>
  <Paragraphs>118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Symbol</vt:lpstr>
      <vt:lpstr>Wingdings 3</vt:lpstr>
      <vt:lpstr>Sala de reuniones Ion</vt:lpstr>
      <vt:lpstr>Neuroeducación en la primera infancia</vt:lpstr>
      <vt:lpstr>¿Cómo funciona el cerebro del niño?</vt:lpstr>
      <vt:lpstr>Presentación de PowerPoint</vt:lpstr>
      <vt:lpstr>¿Qué es la Neuroeducación?</vt:lpstr>
      <vt:lpstr>Presentación de PowerPoint</vt:lpstr>
      <vt:lpstr>Aprendizaje y emoción</vt:lpstr>
      <vt:lpstr>Neuroeducación y atención</vt:lpstr>
      <vt:lpstr>Experiencia y genética… ¿influyen en el aprendizaje?</vt:lpstr>
      <vt:lpstr>Neuroeducación en el aula</vt:lpstr>
      <vt:lpstr>Presentación de PowerPoint</vt:lpstr>
      <vt:lpstr>Presentación de PowerPoint</vt:lpstr>
      <vt:lpstr>Presentación de PowerPoint</vt:lpstr>
      <vt:lpstr>Presentación de PowerPoint</vt:lpstr>
      <vt:lpstr>Bibliografía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COMUNICACIÓN ALTERNATIVA Y AUMENTATIVA</dc:title>
  <dc:creator>Mayra Alison Angulo Alcocer</dc:creator>
  <cp:lastModifiedBy>Mayra Alison Angulo Alcocer</cp:lastModifiedBy>
  <cp:revision>125</cp:revision>
  <dcterms:created xsi:type="dcterms:W3CDTF">2016-01-28T04:40:59Z</dcterms:created>
  <dcterms:modified xsi:type="dcterms:W3CDTF">2019-12-18T12:44:11Z</dcterms:modified>
</cp:coreProperties>
</file>