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4" r:id="rId3"/>
    <p:sldId id="270" r:id="rId4"/>
    <p:sldId id="272" r:id="rId5"/>
    <p:sldId id="257" r:id="rId6"/>
    <p:sldId id="261" r:id="rId7"/>
    <p:sldId id="263" r:id="rId8"/>
    <p:sldId id="265" r:id="rId9"/>
    <p:sldId id="259" r:id="rId10"/>
    <p:sldId id="264" r:id="rId11"/>
    <p:sldId id="267" r:id="rId12"/>
    <p:sldId id="273" r:id="rId13"/>
    <p:sldId id="268" r:id="rId14"/>
    <p:sldId id="275" r:id="rId15"/>
    <p:sldId id="260" r:id="rId16"/>
  </p:sldIdLst>
  <p:sldSz cx="9144000" cy="6858000" type="screen4x3"/>
  <p:notesSz cx="6858000" cy="9144000"/>
  <p:defaultTextStyle>
    <a:defPPr>
      <a:defRPr lang="es-B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123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DFE1B1-EAEB-4663-A52F-9147A5B3EBC7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_tradnl"/>
        </a:p>
      </dgm:t>
    </dgm:pt>
    <dgm:pt modelId="{5E6566D9-9E2B-4EF0-8015-788708FEEDD9}">
      <dgm:prSet/>
      <dgm:spPr/>
      <dgm:t>
        <a:bodyPr/>
        <a:lstStyle/>
        <a:p>
          <a:pPr rtl="0"/>
          <a:r>
            <a:rPr lang="es-BO" b="1" dirty="0" smtClean="0"/>
            <a:t>Creado  a fines del 2016</a:t>
          </a:r>
          <a:endParaRPr lang="es-ES_tradnl" dirty="0"/>
        </a:p>
      </dgm:t>
    </dgm:pt>
    <dgm:pt modelId="{22893FE6-1502-422D-846E-ED5985C0BD9B}" type="parTrans" cxnId="{CDD8CB69-4A83-411B-8F27-E0DD0FF6F455}">
      <dgm:prSet/>
      <dgm:spPr/>
      <dgm:t>
        <a:bodyPr/>
        <a:lstStyle/>
        <a:p>
          <a:endParaRPr lang="es-ES_tradnl"/>
        </a:p>
      </dgm:t>
    </dgm:pt>
    <dgm:pt modelId="{9BA5ACFD-BD3A-406E-8DFF-EDC6FFA1CB39}" type="sibTrans" cxnId="{CDD8CB69-4A83-411B-8F27-E0DD0FF6F455}">
      <dgm:prSet/>
      <dgm:spPr/>
      <dgm:t>
        <a:bodyPr/>
        <a:lstStyle/>
        <a:p>
          <a:endParaRPr lang="es-ES_tradnl"/>
        </a:p>
      </dgm:t>
    </dgm:pt>
    <dgm:pt modelId="{9BA62BB1-581A-46FF-9E90-42D21A603B26}">
      <dgm:prSet/>
      <dgm:spPr/>
      <dgm:t>
        <a:bodyPr/>
        <a:lstStyle/>
        <a:p>
          <a:pPr rtl="0"/>
          <a:r>
            <a:rPr lang="es-BO" dirty="0" smtClean="0"/>
            <a:t>Brindo sus servicios a partir del 2017</a:t>
          </a:r>
          <a:endParaRPr lang="es-ES_tradnl" dirty="0"/>
        </a:p>
      </dgm:t>
    </dgm:pt>
    <dgm:pt modelId="{CE4C5E69-A1DD-4374-8758-822911E29D4D}" type="parTrans" cxnId="{B489259F-A4D1-4C92-8D45-3033E20837EF}">
      <dgm:prSet/>
      <dgm:spPr/>
      <dgm:t>
        <a:bodyPr/>
        <a:lstStyle/>
        <a:p>
          <a:endParaRPr lang="es-ES_tradnl"/>
        </a:p>
      </dgm:t>
    </dgm:pt>
    <dgm:pt modelId="{E49AD1FE-E7E6-4A1E-86C3-0861431A6618}" type="sibTrans" cxnId="{B489259F-A4D1-4C92-8D45-3033E20837EF}">
      <dgm:prSet/>
      <dgm:spPr/>
      <dgm:t>
        <a:bodyPr/>
        <a:lstStyle/>
        <a:p>
          <a:endParaRPr lang="es-ES_tradnl"/>
        </a:p>
      </dgm:t>
    </dgm:pt>
    <dgm:pt modelId="{CB23A1F8-6A40-4B0F-9644-DA54309BC33A}">
      <dgm:prSet/>
      <dgm:spPr/>
      <dgm:t>
        <a:bodyPr/>
        <a:lstStyle/>
        <a:p>
          <a:pPr rtl="0"/>
          <a:r>
            <a:rPr lang="es-BO" dirty="0" smtClean="0"/>
            <a:t>Financiado por la cooperación austriaca </a:t>
          </a:r>
          <a:endParaRPr lang="es-ES_tradnl" dirty="0"/>
        </a:p>
      </dgm:t>
    </dgm:pt>
    <dgm:pt modelId="{666D42F3-6CD9-43B5-9151-FFF456DF0F6F}" type="parTrans" cxnId="{8852169D-CA79-4CB9-8B11-68F33DD4C5E8}">
      <dgm:prSet/>
      <dgm:spPr/>
      <dgm:t>
        <a:bodyPr/>
        <a:lstStyle/>
        <a:p>
          <a:endParaRPr lang="es-ES_tradnl"/>
        </a:p>
      </dgm:t>
    </dgm:pt>
    <dgm:pt modelId="{31ECD343-6007-4A0A-BD4C-BF5BCBF2EF27}" type="sibTrans" cxnId="{8852169D-CA79-4CB9-8B11-68F33DD4C5E8}">
      <dgm:prSet/>
      <dgm:spPr/>
      <dgm:t>
        <a:bodyPr/>
        <a:lstStyle/>
        <a:p>
          <a:endParaRPr lang="es-ES_tradnl"/>
        </a:p>
      </dgm:t>
    </dgm:pt>
    <dgm:pt modelId="{C89D5CCB-F705-4C8D-A980-86A3F38ACE17}" type="pres">
      <dgm:prSet presAssocID="{2FDFE1B1-EAEB-4663-A52F-9147A5B3EBC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BO"/>
        </a:p>
      </dgm:t>
    </dgm:pt>
    <dgm:pt modelId="{89800BE1-7643-4208-A138-98F296BA9837}" type="pres">
      <dgm:prSet presAssocID="{5E6566D9-9E2B-4EF0-8015-788708FEEDD9}" presName="node" presStyleLbl="node1" presStyleIdx="0" presStyleCnt="3" custLinFactNeighborX="-513" custLinFactNeighborY="-1627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4C67F5CD-3821-494F-94B8-51DF7ACB4196}" type="pres">
      <dgm:prSet presAssocID="{9BA5ACFD-BD3A-406E-8DFF-EDC6FFA1CB39}" presName="sibTrans" presStyleCnt="0"/>
      <dgm:spPr/>
    </dgm:pt>
    <dgm:pt modelId="{25DD58BF-A2B4-407C-BAE9-6489BF509290}" type="pres">
      <dgm:prSet presAssocID="{9BA62BB1-581A-46FF-9E90-42D21A603B2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5C2B2C5B-BCC2-4A99-9D0D-A9DCC8125A0D}" type="pres">
      <dgm:prSet presAssocID="{E49AD1FE-E7E6-4A1E-86C3-0861431A6618}" presName="sibTrans" presStyleCnt="0"/>
      <dgm:spPr/>
    </dgm:pt>
    <dgm:pt modelId="{178CD606-752B-4735-B6BF-EC2837404110}" type="pres">
      <dgm:prSet presAssocID="{CB23A1F8-6A40-4B0F-9644-DA54309BC33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8852169D-CA79-4CB9-8B11-68F33DD4C5E8}" srcId="{2FDFE1B1-EAEB-4663-A52F-9147A5B3EBC7}" destId="{CB23A1F8-6A40-4B0F-9644-DA54309BC33A}" srcOrd="2" destOrd="0" parTransId="{666D42F3-6CD9-43B5-9151-FFF456DF0F6F}" sibTransId="{31ECD343-6007-4A0A-BD4C-BF5BCBF2EF27}"/>
    <dgm:cxn modelId="{CDD8CB69-4A83-411B-8F27-E0DD0FF6F455}" srcId="{2FDFE1B1-EAEB-4663-A52F-9147A5B3EBC7}" destId="{5E6566D9-9E2B-4EF0-8015-788708FEEDD9}" srcOrd="0" destOrd="0" parTransId="{22893FE6-1502-422D-846E-ED5985C0BD9B}" sibTransId="{9BA5ACFD-BD3A-406E-8DFF-EDC6FFA1CB39}"/>
    <dgm:cxn modelId="{5453703B-F4E8-4DEE-9570-54AF4970D42B}" type="presOf" srcId="{5E6566D9-9E2B-4EF0-8015-788708FEEDD9}" destId="{89800BE1-7643-4208-A138-98F296BA9837}" srcOrd="0" destOrd="0" presId="urn:microsoft.com/office/officeart/2005/8/layout/hList6"/>
    <dgm:cxn modelId="{ED6B0A9C-BF21-4B8D-821F-8BCA860492D3}" type="presOf" srcId="{CB23A1F8-6A40-4B0F-9644-DA54309BC33A}" destId="{178CD606-752B-4735-B6BF-EC2837404110}" srcOrd="0" destOrd="0" presId="urn:microsoft.com/office/officeart/2005/8/layout/hList6"/>
    <dgm:cxn modelId="{B489259F-A4D1-4C92-8D45-3033E20837EF}" srcId="{2FDFE1B1-EAEB-4663-A52F-9147A5B3EBC7}" destId="{9BA62BB1-581A-46FF-9E90-42D21A603B26}" srcOrd="1" destOrd="0" parTransId="{CE4C5E69-A1DD-4374-8758-822911E29D4D}" sibTransId="{E49AD1FE-E7E6-4A1E-86C3-0861431A6618}"/>
    <dgm:cxn modelId="{3FDB218E-D980-4B54-9399-631C6D2AA115}" type="presOf" srcId="{9BA62BB1-581A-46FF-9E90-42D21A603B26}" destId="{25DD58BF-A2B4-407C-BAE9-6489BF509290}" srcOrd="0" destOrd="0" presId="urn:microsoft.com/office/officeart/2005/8/layout/hList6"/>
    <dgm:cxn modelId="{3DAD543C-35DA-4C6B-9F66-B6B5247D5B3D}" type="presOf" srcId="{2FDFE1B1-EAEB-4663-A52F-9147A5B3EBC7}" destId="{C89D5CCB-F705-4C8D-A980-86A3F38ACE17}" srcOrd="0" destOrd="0" presId="urn:microsoft.com/office/officeart/2005/8/layout/hList6"/>
    <dgm:cxn modelId="{68AAD8D1-5782-4DAA-98D1-A1918C0763ED}" type="presParOf" srcId="{C89D5CCB-F705-4C8D-A980-86A3F38ACE17}" destId="{89800BE1-7643-4208-A138-98F296BA9837}" srcOrd="0" destOrd="0" presId="urn:microsoft.com/office/officeart/2005/8/layout/hList6"/>
    <dgm:cxn modelId="{6734CC96-8711-4072-A17B-648316112460}" type="presParOf" srcId="{C89D5CCB-F705-4C8D-A980-86A3F38ACE17}" destId="{4C67F5CD-3821-494F-94B8-51DF7ACB4196}" srcOrd="1" destOrd="0" presId="urn:microsoft.com/office/officeart/2005/8/layout/hList6"/>
    <dgm:cxn modelId="{9992B4B8-A8A0-4DED-BD3D-5180BCE38A0E}" type="presParOf" srcId="{C89D5CCB-F705-4C8D-A980-86A3F38ACE17}" destId="{25DD58BF-A2B4-407C-BAE9-6489BF509290}" srcOrd="2" destOrd="0" presId="urn:microsoft.com/office/officeart/2005/8/layout/hList6"/>
    <dgm:cxn modelId="{1ACA400A-26F2-479B-B708-97473615913C}" type="presParOf" srcId="{C89D5CCB-F705-4C8D-A980-86A3F38ACE17}" destId="{5C2B2C5B-BCC2-4A99-9D0D-A9DCC8125A0D}" srcOrd="3" destOrd="0" presId="urn:microsoft.com/office/officeart/2005/8/layout/hList6"/>
    <dgm:cxn modelId="{504B613E-EBC3-48C8-9BD1-1A0A2FAEA174}" type="presParOf" srcId="{C89D5CCB-F705-4C8D-A980-86A3F38ACE17}" destId="{178CD606-752B-4735-B6BF-EC2837404110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431F52-60BA-414E-9695-92CBC5CFF229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BO"/>
        </a:p>
      </dgm:t>
    </dgm:pt>
    <dgm:pt modelId="{A4C36FD8-3C3C-467F-9666-E6670EF85F06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algn="just"/>
          <a:endParaRPr lang="es-BO" dirty="0"/>
        </a:p>
      </dgm:t>
    </dgm:pt>
    <dgm:pt modelId="{1936DBA8-8D23-42A7-AFC2-F0084FF2E22A}" type="parTrans" cxnId="{BC2943B0-A08B-437B-8B76-1587C8281635}">
      <dgm:prSet/>
      <dgm:spPr/>
      <dgm:t>
        <a:bodyPr/>
        <a:lstStyle/>
        <a:p>
          <a:pPr algn="just"/>
          <a:endParaRPr lang="es-BO"/>
        </a:p>
      </dgm:t>
    </dgm:pt>
    <dgm:pt modelId="{8A5A4445-0432-402D-B2A0-C2FA6A987FD2}" type="sibTrans" cxnId="{BC2943B0-A08B-437B-8B76-1587C8281635}">
      <dgm:prSet/>
      <dgm:spPr/>
      <dgm:t>
        <a:bodyPr/>
        <a:lstStyle/>
        <a:p>
          <a:pPr algn="just"/>
          <a:endParaRPr lang="es-BO"/>
        </a:p>
      </dgm:t>
    </dgm:pt>
    <dgm:pt modelId="{EC14F414-9B12-43BC-9A9A-F16C1A040CCA}">
      <dgm:prSet phldrT="[Texto]"/>
      <dgm:spPr/>
      <dgm:t>
        <a:bodyPr/>
        <a:lstStyle/>
        <a:p>
          <a:pPr algn="just"/>
          <a:r>
            <a:rPr lang="es-BO" dirty="0" smtClean="0"/>
            <a:t>Supervisión de trabajo</a:t>
          </a:r>
          <a:endParaRPr lang="es-BO" dirty="0"/>
        </a:p>
      </dgm:t>
    </dgm:pt>
    <dgm:pt modelId="{F2291144-84C6-4060-815D-1867B2EC81CA}" type="parTrans" cxnId="{3799B005-B9A1-4B1B-9DC7-F150D96E3C26}">
      <dgm:prSet/>
      <dgm:spPr/>
      <dgm:t>
        <a:bodyPr/>
        <a:lstStyle/>
        <a:p>
          <a:pPr algn="just"/>
          <a:endParaRPr lang="es-BO"/>
        </a:p>
      </dgm:t>
    </dgm:pt>
    <dgm:pt modelId="{D6704617-DFF5-42B4-876A-0FDE5C25FF48}" type="sibTrans" cxnId="{3799B005-B9A1-4B1B-9DC7-F150D96E3C26}">
      <dgm:prSet/>
      <dgm:spPr/>
      <dgm:t>
        <a:bodyPr/>
        <a:lstStyle/>
        <a:p>
          <a:pPr algn="just"/>
          <a:endParaRPr lang="es-BO"/>
        </a:p>
      </dgm:t>
    </dgm:pt>
    <dgm:pt modelId="{F26E03D4-09DC-4897-B7C6-AB0D27C08B6A}">
      <dgm:prSet phldrT="[Texto]"/>
      <dgm:spPr/>
      <dgm:t>
        <a:bodyPr/>
        <a:lstStyle/>
        <a:p>
          <a:pPr algn="just"/>
          <a:r>
            <a:rPr lang="es-BO" dirty="0" smtClean="0"/>
            <a:t>Uso de maquinaria</a:t>
          </a:r>
          <a:endParaRPr lang="es-BO" dirty="0"/>
        </a:p>
      </dgm:t>
    </dgm:pt>
    <dgm:pt modelId="{F935B5C5-23BF-4369-A3E7-51DB0624C10C}" type="parTrans" cxnId="{A57B9469-E637-4E9B-9A24-BC699D2A630F}">
      <dgm:prSet/>
      <dgm:spPr/>
      <dgm:t>
        <a:bodyPr/>
        <a:lstStyle/>
        <a:p>
          <a:pPr algn="just"/>
          <a:endParaRPr lang="es-BO"/>
        </a:p>
      </dgm:t>
    </dgm:pt>
    <dgm:pt modelId="{91BC7A31-B7F8-4F9B-9BC8-0C5474A909E7}" type="sibTrans" cxnId="{A57B9469-E637-4E9B-9A24-BC699D2A630F}">
      <dgm:prSet/>
      <dgm:spPr/>
      <dgm:t>
        <a:bodyPr/>
        <a:lstStyle/>
        <a:p>
          <a:pPr algn="just"/>
          <a:endParaRPr lang="es-BO"/>
        </a:p>
      </dgm:t>
    </dgm:pt>
    <dgm:pt modelId="{C958902E-E5D6-407E-A335-44BCD16C687C}">
      <dgm:prSet phldrT="[Texto]"/>
      <dgm:spPr/>
      <dgm:t>
        <a:bodyPr/>
        <a:lstStyle/>
        <a:p>
          <a:pPr algn="just"/>
          <a:r>
            <a:rPr lang="es-BO" dirty="0" smtClean="0"/>
            <a:t>Materiales e insumos</a:t>
          </a:r>
          <a:endParaRPr lang="es-BO" dirty="0"/>
        </a:p>
      </dgm:t>
    </dgm:pt>
    <dgm:pt modelId="{A571135A-11AA-4E93-BE65-5F1EF112C43A}" type="parTrans" cxnId="{813B661C-3529-4170-850A-334F1E1BEFF2}">
      <dgm:prSet/>
      <dgm:spPr/>
      <dgm:t>
        <a:bodyPr/>
        <a:lstStyle/>
        <a:p>
          <a:pPr algn="just"/>
          <a:endParaRPr lang="es-BO"/>
        </a:p>
      </dgm:t>
    </dgm:pt>
    <dgm:pt modelId="{F9B98945-3201-4A3F-A1D9-6521A0A1F784}" type="sibTrans" cxnId="{813B661C-3529-4170-850A-334F1E1BEFF2}">
      <dgm:prSet/>
      <dgm:spPr/>
      <dgm:t>
        <a:bodyPr/>
        <a:lstStyle/>
        <a:p>
          <a:pPr algn="just"/>
          <a:endParaRPr lang="es-BO"/>
        </a:p>
      </dgm:t>
    </dgm:pt>
    <dgm:pt modelId="{67104C8B-9457-4753-9DCE-CD32E55D00C0}">
      <dgm:prSet phldrT="[Texto]"/>
      <dgm:spPr/>
      <dgm:t>
        <a:bodyPr/>
        <a:lstStyle/>
        <a:p>
          <a:pPr algn="just"/>
          <a:r>
            <a:rPr lang="es-BO" dirty="0" smtClean="0"/>
            <a:t>Uso adecuado de implementos de trabajo-Seguridad </a:t>
          </a:r>
          <a:r>
            <a:rPr lang="es-BO" dirty="0" smtClean="0"/>
            <a:t>laboral</a:t>
          </a:r>
          <a:endParaRPr lang="es-BO" dirty="0"/>
        </a:p>
      </dgm:t>
    </dgm:pt>
    <dgm:pt modelId="{E4F8C90B-B916-47CA-B222-AD3D8CB401B8}" type="parTrans" cxnId="{3D27BA46-573B-4F70-9226-2BBDF294CAB5}">
      <dgm:prSet/>
      <dgm:spPr/>
      <dgm:t>
        <a:bodyPr/>
        <a:lstStyle/>
        <a:p>
          <a:pPr algn="just"/>
          <a:endParaRPr lang="es-BO"/>
        </a:p>
      </dgm:t>
    </dgm:pt>
    <dgm:pt modelId="{6EDC4C6F-0EBD-40E8-B2C6-709781570796}" type="sibTrans" cxnId="{3D27BA46-573B-4F70-9226-2BBDF294CAB5}">
      <dgm:prSet/>
      <dgm:spPr/>
      <dgm:t>
        <a:bodyPr/>
        <a:lstStyle/>
        <a:p>
          <a:pPr algn="just"/>
          <a:endParaRPr lang="es-BO"/>
        </a:p>
      </dgm:t>
    </dgm:pt>
    <dgm:pt modelId="{4ED8765A-65B3-48C6-8117-1F63FBC51BC4}">
      <dgm:prSet phldrT="[Texto]"/>
      <dgm:spPr/>
      <dgm:t>
        <a:bodyPr/>
        <a:lstStyle/>
        <a:p>
          <a:pPr algn="just"/>
          <a:endParaRPr lang="es-ES_tradnl"/>
        </a:p>
      </dgm:t>
    </dgm:pt>
    <dgm:pt modelId="{7E8FAD53-2CA6-473D-8FAD-979F5032988B}" type="parTrans" cxnId="{30EBD8CD-7099-4B7F-A190-408A36E6F6D4}">
      <dgm:prSet/>
      <dgm:spPr/>
      <dgm:t>
        <a:bodyPr/>
        <a:lstStyle/>
        <a:p>
          <a:pPr algn="just"/>
          <a:endParaRPr lang="es-BO"/>
        </a:p>
      </dgm:t>
    </dgm:pt>
    <dgm:pt modelId="{B6179FD0-136F-4D5B-8198-2304353C7189}" type="sibTrans" cxnId="{30EBD8CD-7099-4B7F-A190-408A36E6F6D4}">
      <dgm:prSet/>
      <dgm:spPr/>
      <dgm:t>
        <a:bodyPr/>
        <a:lstStyle/>
        <a:p>
          <a:pPr algn="just"/>
          <a:endParaRPr lang="es-BO"/>
        </a:p>
      </dgm:t>
    </dgm:pt>
    <dgm:pt modelId="{56A5EA9B-F310-4BA0-AEF8-3C25D5E884A9}">
      <dgm:prSet phldrT="[Texto]"/>
      <dgm:spPr/>
      <dgm:t>
        <a:bodyPr/>
        <a:lstStyle/>
        <a:p>
          <a:pPr algn="just"/>
          <a:endParaRPr lang="es-ES_tradnl"/>
        </a:p>
      </dgm:t>
    </dgm:pt>
    <dgm:pt modelId="{20C4203F-53E5-4AF1-9AB9-EDD687EE60FE}" type="parTrans" cxnId="{C28EBF87-9C21-4F6D-A4ED-29952D5AE5AF}">
      <dgm:prSet/>
      <dgm:spPr/>
      <dgm:t>
        <a:bodyPr/>
        <a:lstStyle/>
        <a:p>
          <a:pPr algn="just"/>
          <a:endParaRPr lang="es-BO"/>
        </a:p>
      </dgm:t>
    </dgm:pt>
    <dgm:pt modelId="{D08FBF70-0B42-4957-A6BE-28B2C164F072}" type="sibTrans" cxnId="{C28EBF87-9C21-4F6D-A4ED-29952D5AE5AF}">
      <dgm:prSet/>
      <dgm:spPr/>
      <dgm:t>
        <a:bodyPr/>
        <a:lstStyle/>
        <a:p>
          <a:pPr algn="just"/>
          <a:endParaRPr lang="es-BO"/>
        </a:p>
      </dgm:t>
    </dgm:pt>
    <dgm:pt modelId="{EA000BD9-8EEC-4B47-9CDC-F8ED66C6A7F3}">
      <dgm:prSet phldrT="[Texto]"/>
      <dgm:spPr/>
      <dgm:t>
        <a:bodyPr/>
        <a:lstStyle/>
        <a:p>
          <a:pPr algn="just"/>
          <a:r>
            <a:rPr lang="es-BO" dirty="0" smtClean="0"/>
            <a:t>Costos </a:t>
          </a:r>
          <a:endParaRPr lang="es-BO" dirty="0"/>
        </a:p>
      </dgm:t>
    </dgm:pt>
    <dgm:pt modelId="{98015027-5FED-4DAA-97B9-452225694248}" type="parTrans" cxnId="{7ED918BE-92B4-4E74-83D3-F4E6DAE8A3A2}">
      <dgm:prSet/>
      <dgm:spPr/>
      <dgm:t>
        <a:bodyPr/>
        <a:lstStyle/>
        <a:p>
          <a:pPr algn="just"/>
          <a:endParaRPr lang="es-BO"/>
        </a:p>
      </dgm:t>
    </dgm:pt>
    <dgm:pt modelId="{EABE5EB4-B3CB-4F33-8339-965B2F7AFF3C}" type="sibTrans" cxnId="{7ED918BE-92B4-4E74-83D3-F4E6DAE8A3A2}">
      <dgm:prSet/>
      <dgm:spPr/>
      <dgm:t>
        <a:bodyPr/>
        <a:lstStyle/>
        <a:p>
          <a:pPr algn="just"/>
          <a:endParaRPr lang="es-BO"/>
        </a:p>
      </dgm:t>
    </dgm:pt>
    <dgm:pt modelId="{993BD310-0008-4820-9445-2151C9B1BE59}">
      <dgm:prSet phldrT="[Texto]"/>
      <dgm:spPr/>
      <dgm:t>
        <a:bodyPr/>
        <a:lstStyle/>
        <a:p>
          <a:pPr algn="just"/>
          <a:r>
            <a:rPr lang="es-BO" dirty="0" smtClean="0"/>
            <a:t>Experiencia de nuestro trabajo</a:t>
          </a:r>
          <a:endParaRPr lang="es-BO" dirty="0"/>
        </a:p>
      </dgm:t>
    </dgm:pt>
    <dgm:pt modelId="{CEDDCE76-13A3-4E5B-BDAB-A50C4E9B27B2}" type="parTrans" cxnId="{364288F6-9BFD-4FC0-BCDD-5DF0A26CF6BB}">
      <dgm:prSet/>
      <dgm:spPr/>
      <dgm:t>
        <a:bodyPr/>
        <a:lstStyle/>
        <a:p>
          <a:pPr algn="just"/>
          <a:endParaRPr lang="es-BO"/>
        </a:p>
      </dgm:t>
    </dgm:pt>
    <dgm:pt modelId="{19BA3B61-2887-4322-9516-0150F74F8968}" type="sibTrans" cxnId="{364288F6-9BFD-4FC0-BCDD-5DF0A26CF6BB}">
      <dgm:prSet/>
      <dgm:spPr/>
      <dgm:t>
        <a:bodyPr/>
        <a:lstStyle/>
        <a:p>
          <a:pPr algn="just"/>
          <a:endParaRPr lang="es-BO"/>
        </a:p>
      </dgm:t>
    </dgm:pt>
    <dgm:pt modelId="{5956B354-7BB2-433A-9437-5A5553D1FE82}" type="pres">
      <dgm:prSet presAssocID="{EE431F52-60BA-414E-9695-92CBC5CFF229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D2981308-E237-4B44-A036-E1963870FA73}" type="pres">
      <dgm:prSet presAssocID="{EE431F52-60BA-414E-9695-92CBC5CFF229}" presName="radial" presStyleCnt="0">
        <dgm:presLayoutVars>
          <dgm:animLvl val="ctr"/>
        </dgm:presLayoutVars>
      </dgm:prSet>
      <dgm:spPr/>
    </dgm:pt>
    <dgm:pt modelId="{1F0FF5E9-ED06-4F89-B5C0-05BC68785BAF}" type="pres">
      <dgm:prSet presAssocID="{A4C36FD8-3C3C-467F-9666-E6670EF85F06}" presName="centerShape" presStyleLbl="vennNode1" presStyleIdx="0" presStyleCnt="7" custScaleX="83024" custScaleY="81681" custLinFactNeighborX="-240" custLinFactNeighborY="0"/>
      <dgm:spPr/>
      <dgm:t>
        <a:bodyPr/>
        <a:lstStyle/>
        <a:p>
          <a:endParaRPr lang="es-BO"/>
        </a:p>
      </dgm:t>
    </dgm:pt>
    <dgm:pt modelId="{4E2C3396-B0FB-4EE5-ADAD-30EDB2968AE0}" type="pres">
      <dgm:prSet presAssocID="{EC14F414-9B12-43BC-9A9A-F16C1A040CCA}" presName="node" presStyleLbl="venn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52D89082-B985-4470-BA4E-8637F51519F7}" type="pres">
      <dgm:prSet presAssocID="{F26E03D4-09DC-4897-B7C6-AB0D27C08B6A}" presName="node" presStyleLbl="vennNode1" presStyleIdx="2" presStyleCnt="7" custRadScaleRad="108993" custRadScaleInc="36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2A019EA0-0B17-491F-86DC-F58FF3C955E5}" type="pres">
      <dgm:prSet presAssocID="{C958902E-E5D6-407E-A335-44BCD16C687C}" presName="node" presStyleLbl="vennNode1" presStyleIdx="3" presStyleCnt="7" custRadScaleRad="112603" custRadScaleInc="-104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9F49A598-3218-4F68-9EC6-ACC2239B0B14}" type="pres">
      <dgm:prSet presAssocID="{67104C8B-9457-4753-9DCE-CD32E55D00C0}" presName="node" presStyleLbl="vennNode1" presStyleIdx="4" presStyleCnt="7" custRadScaleRad="104632" custRadScaleInc="608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D517AFEC-201F-4B99-849F-D372C6C11A26}" type="pres">
      <dgm:prSet presAssocID="{EA000BD9-8EEC-4B47-9CDC-F8ED66C6A7F3}" presName="node" presStyleLbl="vennNode1" presStyleIdx="5" presStyleCnt="7" custRadScaleRad="114057" custRadScaleInc="7575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BCDEC42F-78D2-41C1-A5DC-A7175370CBFF}" type="pres">
      <dgm:prSet presAssocID="{993BD310-0008-4820-9445-2151C9B1BE59}" presName="node" presStyleLbl="vennNode1" presStyleIdx="6" presStyleCnt="7" custRadScaleRad="110834" custRadScaleInc="-2306">
        <dgm:presLayoutVars>
          <dgm:bulletEnabled val="1"/>
        </dgm:presLayoutVars>
      </dgm:prSet>
      <dgm:spPr/>
      <dgm:t>
        <a:bodyPr/>
        <a:lstStyle/>
        <a:p>
          <a:endParaRPr lang="es-BO"/>
        </a:p>
      </dgm:t>
    </dgm:pt>
  </dgm:ptLst>
  <dgm:cxnLst>
    <dgm:cxn modelId="{3D27BA46-573B-4F70-9226-2BBDF294CAB5}" srcId="{A4C36FD8-3C3C-467F-9666-E6670EF85F06}" destId="{67104C8B-9457-4753-9DCE-CD32E55D00C0}" srcOrd="3" destOrd="0" parTransId="{E4F8C90B-B916-47CA-B222-AD3D8CB401B8}" sibTransId="{6EDC4C6F-0EBD-40E8-B2C6-709781570796}"/>
    <dgm:cxn modelId="{87B14E6E-114E-41A9-A8F6-3BCE0EBCF4F3}" type="presOf" srcId="{EA000BD9-8EEC-4B47-9CDC-F8ED66C6A7F3}" destId="{D517AFEC-201F-4B99-849F-D372C6C11A26}" srcOrd="0" destOrd="0" presId="urn:microsoft.com/office/officeart/2005/8/layout/radial3"/>
    <dgm:cxn modelId="{957FE43E-89DD-4B9D-BC87-F24ACEEE2C0E}" type="presOf" srcId="{67104C8B-9457-4753-9DCE-CD32E55D00C0}" destId="{9F49A598-3218-4F68-9EC6-ACC2239B0B14}" srcOrd="0" destOrd="0" presId="urn:microsoft.com/office/officeart/2005/8/layout/radial3"/>
    <dgm:cxn modelId="{ABC61AE8-DBE1-4B98-A2B0-D22A75BCF19D}" type="presOf" srcId="{EC14F414-9B12-43BC-9A9A-F16C1A040CCA}" destId="{4E2C3396-B0FB-4EE5-ADAD-30EDB2968AE0}" srcOrd="0" destOrd="0" presId="urn:microsoft.com/office/officeart/2005/8/layout/radial3"/>
    <dgm:cxn modelId="{364288F6-9BFD-4FC0-BCDD-5DF0A26CF6BB}" srcId="{A4C36FD8-3C3C-467F-9666-E6670EF85F06}" destId="{993BD310-0008-4820-9445-2151C9B1BE59}" srcOrd="5" destOrd="0" parTransId="{CEDDCE76-13A3-4E5B-BDAB-A50C4E9B27B2}" sibTransId="{19BA3B61-2887-4322-9516-0150F74F8968}"/>
    <dgm:cxn modelId="{813B661C-3529-4170-850A-334F1E1BEFF2}" srcId="{A4C36FD8-3C3C-467F-9666-E6670EF85F06}" destId="{C958902E-E5D6-407E-A335-44BCD16C687C}" srcOrd="2" destOrd="0" parTransId="{A571135A-11AA-4E93-BE65-5F1EF112C43A}" sibTransId="{F9B98945-3201-4A3F-A1D9-6521A0A1F784}"/>
    <dgm:cxn modelId="{7ED918BE-92B4-4E74-83D3-F4E6DAE8A3A2}" srcId="{A4C36FD8-3C3C-467F-9666-E6670EF85F06}" destId="{EA000BD9-8EEC-4B47-9CDC-F8ED66C6A7F3}" srcOrd="4" destOrd="0" parTransId="{98015027-5FED-4DAA-97B9-452225694248}" sibTransId="{EABE5EB4-B3CB-4F33-8339-965B2F7AFF3C}"/>
    <dgm:cxn modelId="{2575B027-2767-4F67-A364-DBCBE0D9F5A7}" type="presOf" srcId="{A4C36FD8-3C3C-467F-9666-E6670EF85F06}" destId="{1F0FF5E9-ED06-4F89-B5C0-05BC68785BAF}" srcOrd="0" destOrd="0" presId="urn:microsoft.com/office/officeart/2005/8/layout/radial3"/>
    <dgm:cxn modelId="{BC2943B0-A08B-437B-8B76-1587C8281635}" srcId="{EE431F52-60BA-414E-9695-92CBC5CFF229}" destId="{A4C36FD8-3C3C-467F-9666-E6670EF85F06}" srcOrd="0" destOrd="0" parTransId="{1936DBA8-8D23-42A7-AFC2-F0084FF2E22A}" sibTransId="{8A5A4445-0432-402D-B2A0-C2FA6A987FD2}"/>
    <dgm:cxn modelId="{30EBD8CD-7099-4B7F-A190-408A36E6F6D4}" srcId="{EE431F52-60BA-414E-9695-92CBC5CFF229}" destId="{4ED8765A-65B3-48C6-8117-1F63FBC51BC4}" srcOrd="1" destOrd="0" parTransId="{7E8FAD53-2CA6-473D-8FAD-979F5032988B}" sibTransId="{B6179FD0-136F-4D5B-8198-2304353C7189}"/>
    <dgm:cxn modelId="{578B9254-83BC-41CE-88EA-2185BE2A92E2}" type="presOf" srcId="{993BD310-0008-4820-9445-2151C9B1BE59}" destId="{BCDEC42F-78D2-41C1-A5DC-A7175370CBFF}" srcOrd="0" destOrd="0" presId="urn:microsoft.com/office/officeart/2005/8/layout/radial3"/>
    <dgm:cxn modelId="{010FCBAE-88E1-4C2E-92DC-40A53D9993D8}" type="presOf" srcId="{C958902E-E5D6-407E-A335-44BCD16C687C}" destId="{2A019EA0-0B17-491F-86DC-F58FF3C955E5}" srcOrd="0" destOrd="0" presId="urn:microsoft.com/office/officeart/2005/8/layout/radial3"/>
    <dgm:cxn modelId="{3799B005-B9A1-4B1B-9DC7-F150D96E3C26}" srcId="{A4C36FD8-3C3C-467F-9666-E6670EF85F06}" destId="{EC14F414-9B12-43BC-9A9A-F16C1A040CCA}" srcOrd="0" destOrd="0" parTransId="{F2291144-84C6-4060-815D-1867B2EC81CA}" sibTransId="{D6704617-DFF5-42B4-876A-0FDE5C25FF48}"/>
    <dgm:cxn modelId="{75A196B3-0B7D-4F1F-A2B6-1D48071708BA}" type="presOf" srcId="{EE431F52-60BA-414E-9695-92CBC5CFF229}" destId="{5956B354-7BB2-433A-9437-5A5553D1FE82}" srcOrd="0" destOrd="0" presId="urn:microsoft.com/office/officeart/2005/8/layout/radial3"/>
    <dgm:cxn modelId="{A57B9469-E637-4E9B-9A24-BC699D2A630F}" srcId="{A4C36FD8-3C3C-467F-9666-E6670EF85F06}" destId="{F26E03D4-09DC-4897-B7C6-AB0D27C08B6A}" srcOrd="1" destOrd="0" parTransId="{F935B5C5-23BF-4369-A3E7-51DB0624C10C}" sibTransId="{91BC7A31-B7F8-4F9B-9BC8-0C5474A909E7}"/>
    <dgm:cxn modelId="{C28EBF87-9C21-4F6D-A4ED-29952D5AE5AF}" srcId="{EE431F52-60BA-414E-9695-92CBC5CFF229}" destId="{56A5EA9B-F310-4BA0-AEF8-3C25D5E884A9}" srcOrd="2" destOrd="0" parTransId="{20C4203F-53E5-4AF1-9AB9-EDD687EE60FE}" sibTransId="{D08FBF70-0B42-4957-A6BE-28B2C164F072}"/>
    <dgm:cxn modelId="{133957FD-62A1-4120-8648-A4ECE2AB5040}" type="presOf" srcId="{F26E03D4-09DC-4897-B7C6-AB0D27C08B6A}" destId="{52D89082-B985-4470-BA4E-8637F51519F7}" srcOrd="0" destOrd="0" presId="urn:microsoft.com/office/officeart/2005/8/layout/radial3"/>
    <dgm:cxn modelId="{9E7A5AB4-FF14-4D8C-9903-B8AB58FCB288}" type="presParOf" srcId="{5956B354-7BB2-433A-9437-5A5553D1FE82}" destId="{D2981308-E237-4B44-A036-E1963870FA73}" srcOrd="0" destOrd="0" presId="urn:microsoft.com/office/officeart/2005/8/layout/radial3"/>
    <dgm:cxn modelId="{A12BBCE1-5FDF-4876-97CE-9206ED36469B}" type="presParOf" srcId="{D2981308-E237-4B44-A036-E1963870FA73}" destId="{1F0FF5E9-ED06-4F89-B5C0-05BC68785BAF}" srcOrd="0" destOrd="0" presId="urn:microsoft.com/office/officeart/2005/8/layout/radial3"/>
    <dgm:cxn modelId="{B67F0517-6A86-43E4-BC0C-A39229E556D6}" type="presParOf" srcId="{D2981308-E237-4B44-A036-E1963870FA73}" destId="{4E2C3396-B0FB-4EE5-ADAD-30EDB2968AE0}" srcOrd="1" destOrd="0" presId="urn:microsoft.com/office/officeart/2005/8/layout/radial3"/>
    <dgm:cxn modelId="{26FC83C8-C137-4697-894D-64F706BBE9A3}" type="presParOf" srcId="{D2981308-E237-4B44-A036-E1963870FA73}" destId="{52D89082-B985-4470-BA4E-8637F51519F7}" srcOrd="2" destOrd="0" presId="urn:microsoft.com/office/officeart/2005/8/layout/radial3"/>
    <dgm:cxn modelId="{7423C576-0EBD-4CC4-8C20-00647538D5FA}" type="presParOf" srcId="{D2981308-E237-4B44-A036-E1963870FA73}" destId="{2A019EA0-0B17-491F-86DC-F58FF3C955E5}" srcOrd="3" destOrd="0" presId="urn:microsoft.com/office/officeart/2005/8/layout/radial3"/>
    <dgm:cxn modelId="{70FA9CA9-2E2A-4904-9D7A-E2A0F751FC83}" type="presParOf" srcId="{D2981308-E237-4B44-A036-E1963870FA73}" destId="{9F49A598-3218-4F68-9EC6-ACC2239B0B14}" srcOrd="4" destOrd="0" presId="urn:microsoft.com/office/officeart/2005/8/layout/radial3"/>
    <dgm:cxn modelId="{5B4CCEA1-2C17-4EC5-A357-A7870A47F8D1}" type="presParOf" srcId="{D2981308-E237-4B44-A036-E1963870FA73}" destId="{D517AFEC-201F-4B99-849F-D372C6C11A26}" srcOrd="5" destOrd="0" presId="urn:microsoft.com/office/officeart/2005/8/layout/radial3"/>
    <dgm:cxn modelId="{6A5A0133-8A5C-4267-BACE-CF05EDA7AC76}" type="presParOf" srcId="{D2981308-E237-4B44-A036-E1963870FA73}" destId="{BCDEC42F-78D2-41C1-A5DC-A7175370CBFF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8EC16A-A888-46B6-BAB3-4511F6FD8C86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BO"/>
        </a:p>
      </dgm:t>
    </dgm:pt>
    <dgm:pt modelId="{47601846-3A8B-44D3-AD9F-D723AA221B05}">
      <dgm:prSet phldrT="[Texto]"/>
      <dgm:spPr/>
      <dgm:t>
        <a:bodyPr/>
        <a:lstStyle/>
        <a:p>
          <a:r>
            <a:rPr lang="es-BO" dirty="0" smtClean="0"/>
            <a:t>2017</a:t>
          </a:r>
          <a:endParaRPr lang="es-BO" dirty="0"/>
        </a:p>
      </dgm:t>
    </dgm:pt>
    <dgm:pt modelId="{FD47B543-8BBA-45A2-9544-0A3A693379FB}" type="parTrans" cxnId="{EEA946E9-8C1E-4DB2-A93B-4C98EE6C60F5}">
      <dgm:prSet/>
      <dgm:spPr/>
      <dgm:t>
        <a:bodyPr/>
        <a:lstStyle/>
        <a:p>
          <a:endParaRPr lang="es-BO"/>
        </a:p>
      </dgm:t>
    </dgm:pt>
    <dgm:pt modelId="{228DD9CC-6342-4DC2-B839-29351B6B50D9}" type="sibTrans" cxnId="{EEA946E9-8C1E-4DB2-A93B-4C98EE6C60F5}">
      <dgm:prSet/>
      <dgm:spPr/>
      <dgm:t>
        <a:bodyPr/>
        <a:lstStyle/>
        <a:p>
          <a:endParaRPr lang="es-BO"/>
        </a:p>
      </dgm:t>
    </dgm:pt>
    <dgm:pt modelId="{23CFF733-38CC-4B34-8910-7D76ADCAB6C6}">
      <dgm:prSet phldrT="[Texto]"/>
      <dgm:spPr/>
      <dgm:t>
        <a:bodyPr/>
        <a:lstStyle/>
        <a:p>
          <a:r>
            <a:rPr lang="es-BO" dirty="0" smtClean="0"/>
            <a:t>Gerente </a:t>
          </a:r>
          <a:endParaRPr lang="es-BO" dirty="0"/>
        </a:p>
      </dgm:t>
    </dgm:pt>
    <dgm:pt modelId="{87349C73-1E75-45A3-85C6-6CC55B059E59}" type="parTrans" cxnId="{5D352DD4-25DC-42F1-B256-AE05577840CB}">
      <dgm:prSet/>
      <dgm:spPr/>
      <dgm:t>
        <a:bodyPr/>
        <a:lstStyle/>
        <a:p>
          <a:endParaRPr lang="es-BO"/>
        </a:p>
      </dgm:t>
    </dgm:pt>
    <dgm:pt modelId="{E4E771EF-85CE-437D-A975-AE5ADC14AEBE}" type="sibTrans" cxnId="{5D352DD4-25DC-42F1-B256-AE05577840CB}">
      <dgm:prSet/>
      <dgm:spPr/>
      <dgm:t>
        <a:bodyPr/>
        <a:lstStyle/>
        <a:p>
          <a:endParaRPr lang="es-BO"/>
        </a:p>
      </dgm:t>
    </dgm:pt>
    <dgm:pt modelId="{3519FA6D-DA55-44E0-9ADC-B6BDB6AE5694}">
      <dgm:prSet phldrT="[Texto]"/>
      <dgm:spPr/>
      <dgm:t>
        <a:bodyPr/>
        <a:lstStyle/>
        <a:p>
          <a:r>
            <a:rPr lang="es-BO" dirty="0" smtClean="0"/>
            <a:t>Dos personas de medio tiempo</a:t>
          </a:r>
          <a:endParaRPr lang="es-BO" dirty="0"/>
        </a:p>
      </dgm:t>
    </dgm:pt>
    <dgm:pt modelId="{5C7C32B7-DD31-4D75-BC82-3EAC476A980E}" type="parTrans" cxnId="{EF1227B6-4A99-4B58-A23E-4A2AC82FA8BD}">
      <dgm:prSet/>
      <dgm:spPr/>
      <dgm:t>
        <a:bodyPr/>
        <a:lstStyle/>
        <a:p>
          <a:endParaRPr lang="es-BO"/>
        </a:p>
      </dgm:t>
    </dgm:pt>
    <dgm:pt modelId="{8276B544-61DF-466C-9237-ADA3ADAE3FC6}" type="sibTrans" cxnId="{EF1227B6-4A99-4B58-A23E-4A2AC82FA8BD}">
      <dgm:prSet/>
      <dgm:spPr/>
      <dgm:t>
        <a:bodyPr/>
        <a:lstStyle/>
        <a:p>
          <a:endParaRPr lang="es-BO"/>
        </a:p>
      </dgm:t>
    </dgm:pt>
    <dgm:pt modelId="{F04E6480-1050-46B7-8444-A24AA1BCBDBC}">
      <dgm:prSet phldrT="[Texto]"/>
      <dgm:spPr/>
      <dgm:t>
        <a:bodyPr/>
        <a:lstStyle/>
        <a:p>
          <a:r>
            <a:rPr lang="es-BO" dirty="0" smtClean="0"/>
            <a:t>2018</a:t>
          </a:r>
          <a:endParaRPr lang="es-BO" dirty="0"/>
        </a:p>
      </dgm:t>
    </dgm:pt>
    <dgm:pt modelId="{A69F35F0-6AEB-48D3-A88D-DCBAE9214EBF}" type="parTrans" cxnId="{38AFEACA-01E2-4E03-9D90-6654421EBA31}">
      <dgm:prSet/>
      <dgm:spPr/>
      <dgm:t>
        <a:bodyPr/>
        <a:lstStyle/>
        <a:p>
          <a:endParaRPr lang="es-BO"/>
        </a:p>
      </dgm:t>
    </dgm:pt>
    <dgm:pt modelId="{35A307DB-AF7E-4079-B9AD-21BD9D6CDBBB}" type="sibTrans" cxnId="{38AFEACA-01E2-4E03-9D90-6654421EBA31}">
      <dgm:prSet/>
      <dgm:spPr/>
      <dgm:t>
        <a:bodyPr/>
        <a:lstStyle/>
        <a:p>
          <a:endParaRPr lang="es-BO"/>
        </a:p>
      </dgm:t>
    </dgm:pt>
    <dgm:pt modelId="{BD892667-76B4-4C8A-94E7-96FCDFDC6F6C}">
      <dgm:prSet phldrT="[Texto]"/>
      <dgm:spPr/>
      <dgm:t>
        <a:bodyPr/>
        <a:lstStyle/>
        <a:p>
          <a:r>
            <a:rPr lang="es-BO" dirty="0" smtClean="0"/>
            <a:t>Dos supervisoras</a:t>
          </a:r>
          <a:endParaRPr lang="es-BO" dirty="0"/>
        </a:p>
      </dgm:t>
    </dgm:pt>
    <dgm:pt modelId="{EBAF4EC7-7892-4414-A138-0B791CB18C93}" type="parTrans" cxnId="{BB74E5A1-4180-46D2-89E7-535AAFBA1587}">
      <dgm:prSet/>
      <dgm:spPr/>
      <dgm:t>
        <a:bodyPr/>
        <a:lstStyle/>
        <a:p>
          <a:endParaRPr lang="es-BO"/>
        </a:p>
      </dgm:t>
    </dgm:pt>
    <dgm:pt modelId="{9ECFFFB4-0904-4DF3-9520-1567B006D6A8}" type="sibTrans" cxnId="{BB74E5A1-4180-46D2-89E7-535AAFBA1587}">
      <dgm:prSet/>
      <dgm:spPr/>
      <dgm:t>
        <a:bodyPr/>
        <a:lstStyle/>
        <a:p>
          <a:endParaRPr lang="es-BO"/>
        </a:p>
      </dgm:t>
    </dgm:pt>
    <dgm:pt modelId="{DB1F9319-2967-411D-A920-7B00C4D9FC55}">
      <dgm:prSet phldrT="[Texto]"/>
      <dgm:spPr/>
      <dgm:t>
        <a:bodyPr/>
        <a:lstStyle/>
        <a:p>
          <a:r>
            <a:rPr lang="es-BO" dirty="0" smtClean="0"/>
            <a:t>Se contrata personas sin discapacidad eventuales.</a:t>
          </a:r>
          <a:endParaRPr lang="es-BO" dirty="0"/>
        </a:p>
      </dgm:t>
    </dgm:pt>
    <dgm:pt modelId="{0D290A6B-F1E8-41B2-A288-B6041D8E775F}" type="parTrans" cxnId="{141B9EF8-C63C-4CDA-B9AD-A080E78CC2D5}">
      <dgm:prSet/>
      <dgm:spPr/>
      <dgm:t>
        <a:bodyPr/>
        <a:lstStyle/>
        <a:p>
          <a:endParaRPr lang="es-BO"/>
        </a:p>
      </dgm:t>
    </dgm:pt>
    <dgm:pt modelId="{C9FD5FD8-0EAC-45C0-A102-1CE9378A3281}" type="sibTrans" cxnId="{141B9EF8-C63C-4CDA-B9AD-A080E78CC2D5}">
      <dgm:prSet/>
      <dgm:spPr/>
      <dgm:t>
        <a:bodyPr/>
        <a:lstStyle/>
        <a:p>
          <a:endParaRPr lang="es-BO"/>
        </a:p>
      </dgm:t>
    </dgm:pt>
    <dgm:pt modelId="{08F9EB4D-2367-44BF-965B-B42DDF3DACFE}">
      <dgm:prSet phldrT="[Texto]"/>
      <dgm:spPr/>
      <dgm:t>
        <a:bodyPr/>
        <a:lstStyle/>
        <a:p>
          <a:r>
            <a:rPr lang="es-BO" dirty="0" smtClean="0"/>
            <a:t>2019</a:t>
          </a:r>
          <a:endParaRPr lang="es-BO" dirty="0"/>
        </a:p>
      </dgm:t>
    </dgm:pt>
    <dgm:pt modelId="{2C5FF35E-4A0F-4A13-B5CF-ABB42C2EA617}" type="parTrans" cxnId="{E10CA1F6-1778-414D-AE87-8BF9A61A2195}">
      <dgm:prSet/>
      <dgm:spPr/>
      <dgm:t>
        <a:bodyPr/>
        <a:lstStyle/>
        <a:p>
          <a:endParaRPr lang="es-BO"/>
        </a:p>
      </dgm:t>
    </dgm:pt>
    <dgm:pt modelId="{3B53290C-19A1-4E05-9FD1-75A2D37FBB45}" type="sibTrans" cxnId="{E10CA1F6-1778-414D-AE87-8BF9A61A2195}">
      <dgm:prSet/>
      <dgm:spPr/>
      <dgm:t>
        <a:bodyPr/>
        <a:lstStyle/>
        <a:p>
          <a:endParaRPr lang="es-BO"/>
        </a:p>
      </dgm:t>
    </dgm:pt>
    <dgm:pt modelId="{E7670DE4-E4E8-4A73-BF64-6E697B67CAF9}">
      <dgm:prSet phldrT="[Texto]"/>
      <dgm:spPr/>
      <dgm:t>
        <a:bodyPr/>
        <a:lstStyle/>
        <a:p>
          <a:r>
            <a:rPr lang="es-BO" dirty="0" smtClean="0"/>
            <a:t>Supervisora</a:t>
          </a:r>
          <a:endParaRPr lang="es-BO" dirty="0"/>
        </a:p>
      </dgm:t>
    </dgm:pt>
    <dgm:pt modelId="{D9A9C53C-1C1F-47D5-A598-19A7471F2A1C}" type="parTrans" cxnId="{F4E23304-7A9F-48CD-B0EF-6BFAC6C6DFA5}">
      <dgm:prSet/>
      <dgm:spPr/>
      <dgm:t>
        <a:bodyPr/>
        <a:lstStyle/>
        <a:p>
          <a:endParaRPr lang="es-BO"/>
        </a:p>
      </dgm:t>
    </dgm:pt>
    <dgm:pt modelId="{5D318765-2FDD-45F4-A3CD-C0A3C46F5C80}" type="sibTrans" cxnId="{F4E23304-7A9F-48CD-B0EF-6BFAC6C6DFA5}">
      <dgm:prSet/>
      <dgm:spPr/>
      <dgm:t>
        <a:bodyPr/>
        <a:lstStyle/>
        <a:p>
          <a:endParaRPr lang="es-BO"/>
        </a:p>
      </dgm:t>
    </dgm:pt>
    <dgm:pt modelId="{3EDE857A-ACDC-45CB-8B09-29D41ECB8538}">
      <dgm:prSet phldrT="[Texto]"/>
      <dgm:spPr/>
      <dgm:t>
        <a:bodyPr/>
        <a:lstStyle/>
        <a:p>
          <a:r>
            <a:rPr lang="es-BO" dirty="0" smtClean="0"/>
            <a:t>Dos  empleados pagados por el PAE </a:t>
          </a:r>
          <a:endParaRPr lang="es-BO" dirty="0"/>
        </a:p>
      </dgm:t>
    </dgm:pt>
    <dgm:pt modelId="{68E65AC9-C334-4086-8ADD-0C600DB352C2}" type="parTrans" cxnId="{ABB2D6A3-1680-4BB3-8E09-1DFC7D2CCE0E}">
      <dgm:prSet/>
      <dgm:spPr/>
      <dgm:t>
        <a:bodyPr/>
        <a:lstStyle/>
        <a:p>
          <a:endParaRPr lang="es-BO"/>
        </a:p>
      </dgm:t>
    </dgm:pt>
    <dgm:pt modelId="{35021898-883D-453D-8B98-E7499F840426}" type="sibTrans" cxnId="{ABB2D6A3-1680-4BB3-8E09-1DFC7D2CCE0E}">
      <dgm:prSet/>
      <dgm:spPr/>
      <dgm:t>
        <a:bodyPr/>
        <a:lstStyle/>
        <a:p>
          <a:endParaRPr lang="es-BO"/>
        </a:p>
      </dgm:t>
    </dgm:pt>
    <dgm:pt modelId="{7D032FCE-E3C6-49A9-BCF7-2B437966FC48}">
      <dgm:prSet phldrT="[Texto]"/>
      <dgm:spPr/>
      <dgm:t>
        <a:bodyPr/>
        <a:lstStyle/>
        <a:p>
          <a:r>
            <a:rPr lang="es-BO" dirty="0" smtClean="0"/>
            <a:t>Un empleado pagado por servicios</a:t>
          </a:r>
          <a:endParaRPr lang="es-BO" dirty="0"/>
        </a:p>
      </dgm:t>
    </dgm:pt>
    <dgm:pt modelId="{481DD41D-6CA0-4F7C-B51E-BF450AFBE172}" type="parTrans" cxnId="{915BAAF1-5E77-4DDD-8FF1-2373A0463392}">
      <dgm:prSet/>
      <dgm:spPr/>
      <dgm:t>
        <a:bodyPr/>
        <a:lstStyle/>
        <a:p>
          <a:endParaRPr lang="es-BO"/>
        </a:p>
      </dgm:t>
    </dgm:pt>
    <dgm:pt modelId="{91903C7A-D086-4272-AC99-E23848D538F2}" type="sibTrans" cxnId="{915BAAF1-5E77-4DDD-8FF1-2373A0463392}">
      <dgm:prSet/>
      <dgm:spPr/>
      <dgm:t>
        <a:bodyPr/>
        <a:lstStyle/>
        <a:p>
          <a:endParaRPr lang="es-BO"/>
        </a:p>
      </dgm:t>
    </dgm:pt>
    <dgm:pt modelId="{CD52E819-E811-4F47-BB6A-B226E46067FE}">
      <dgm:prSet phldrT="[Texto]"/>
      <dgm:spPr/>
      <dgm:t>
        <a:bodyPr/>
        <a:lstStyle/>
        <a:p>
          <a:r>
            <a:rPr lang="es-BO" dirty="0" smtClean="0"/>
            <a:t>Dos  eventuales </a:t>
          </a:r>
          <a:endParaRPr lang="es-BO" dirty="0"/>
        </a:p>
      </dgm:t>
    </dgm:pt>
    <dgm:pt modelId="{FE559076-52B0-4779-86C5-7CD1F4561996}" type="parTrans" cxnId="{55A920F1-EAE8-4DEC-99F3-29BE22729EA1}">
      <dgm:prSet/>
      <dgm:spPr/>
      <dgm:t>
        <a:bodyPr/>
        <a:lstStyle/>
        <a:p>
          <a:endParaRPr lang="es-BO"/>
        </a:p>
      </dgm:t>
    </dgm:pt>
    <dgm:pt modelId="{7ACB0141-E155-48CE-9422-4DAEBA815858}" type="sibTrans" cxnId="{55A920F1-EAE8-4DEC-99F3-29BE22729EA1}">
      <dgm:prSet/>
      <dgm:spPr/>
      <dgm:t>
        <a:bodyPr/>
        <a:lstStyle/>
        <a:p>
          <a:endParaRPr lang="es-BO"/>
        </a:p>
      </dgm:t>
    </dgm:pt>
    <dgm:pt modelId="{3B3418F9-10F2-4E6F-9E1E-94B6694E2877}">
      <dgm:prSet phldrT="[Texto]"/>
      <dgm:spPr/>
      <dgm:t>
        <a:bodyPr/>
        <a:lstStyle/>
        <a:p>
          <a:r>
            <a:rPr lang="es-BO" dirty="0" smtClean="0"/>
            <a:t>Ocho  empleados eventuales.</a:t>
          </a:r>
          <a:endParaRPr lang="es-BO" dirty="0"/>
        </a:p>
      </dgm:t>
    </dgm:pt>
    <dgm:pt modelId="{32D7776B-924F-441B-BBEB-D47F14703C95}" type="parTrans" cxnId="{4EC41BE1-04E1-4F19-B162-5E986F948D30}">
      <dgm:prSet/>
      <dgm:spPr/>
      <dgm:t>
        <a:bodyPr/>
        <a:lstStyle/>
        <a:p>
          <a:endParaRPr lang="es-BO"/>
        </a:p>
      </dgm:t>
    </dgm:pt>
    <dgm:pt modelId="{35CB4577-CF21-4C46-BE2F-54938EB06C42}" type="sibTrans" cxnId="{4EC41BE1-04E1-4F19-B162-5E986F948D30}">
      <dgm:prSet/>
      <dgm:spPr/>
      <dgm:t>
        <a:bodyPr/>
        <a:lstStyle/>
        <a:p>
          <a:endParaRPr lang="es-BO"/>
        </a:p>
      </dgm:t>
    </dgm:pt>
    <dgm:pt modelId="{31867689-4B83-47F6-A51F-F71E37FCAAD7}" type="pres">
      <dgm:prSet presAssocID="{CB8EC16A-A888-46B6-BAB3-4511F6FD8C86}" presName="linearFlow" presStyleCnt="0">
        <dgm:presLayoutVars>
          <dgm:dir/>
          <dgm:animLvl val="lvl"/>
          <dgm:resizeHandles val="exact"/>
        </dgm:presLayoutVars>
      </dgm:prSet>
      <dgm:spPr/>
    </dgm:pt>
    <dgm:pt modelId="{B7441CA4-3BAF-409D-9AB5-33FFF8275E2C}" type="pres">
      <dgm:prSet presAssocID="{47601846-3A8B-44D3-AD9F-D723AA221B05}" presName="composite" presStyleCnt="0"/>
      <dgm:spPr/>
    </dgm:pt>
    <dgm:pt modelId="{7C5E38A0-3C9E-44E2-9481-6E8002FDBE47}" type="pres">
      <dgm:prSet presAssocID="{47601846-3A8B-44D3-AD9F-D723AA221B05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C145B8CF-5BDA-40E6-950E-8DEDDCA012F6}" type="pres">
      <dgm:prSet presAssocID="{47601846-3A8B-44D3-AD9F-D723AA221B05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6C4BC51A-B52F-43A7-852E-ACDE777B2CCC}" type="pres">
      <dgm:prSet presAssocID="{228DD9CC-6342-4DC2-B839-29351B6B50D9}" presName="sp" presStyleCnt="0"/>
      <dgm:spPr/>
    </dgm:pt>
    <dgm:pt modelId="{69BB3430-6AF6-4211-A128-CBBB6EE0C74E}" type="pres">
      <dgm:prSet presAssocID="{F04E6480-1050-46B7-8444-A24AA1BCBDBC}" presName="composite" presStyleCnt="0"/>
      <dgm:spPr/>
    </dgm:pt>
    <dgm:pt modelId="{76B45BD0-6F3B-4D9B-B54F-23FC7F4518F5}" type="pres">
      <dgm:prSet presAssocID="{F04E6480-1050-46B7-8444-A24AA1BCBDBC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134BD345-F167-4B16-8CFB-68398E3D7470}" type="pres">
      <dgm:prSet presAssocID="{F04E6480-1050-46B7-8444-A24AA1BCBDBC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082C5B9C-7758-416A-A8C9-A79F6F9BB5D0}" type="pres">
      <dgm:prSet presAssocID="{35A307DB-AF7E-4079-B9AD-21BD9D6CDBBB}" presName="sp" presStyleCnt="0"/>
      <dgm:spPr/>
    </dgm:pt>
    <dgm:pt modelId="{6EBAE978-8417-4786-AD2E-4412EF5CE145}" type="pres">
      <dgm:prSet presAssocID="{08F9EB4D-2367-44BF-965B-B42DDF3DACFE}" presName="composite" presStyleCnt="0"/>
      <dgm:spPr/>
    </dgm:pt>
    <dgm:pt modelId="{16686703-41C6-4F42-99DF-58C7DABBBD56}" type="pres">
      <dgm:prSet presAssocID="{08F9EB4D-2367-44BF-965B-B42DDF3DACFE}" presName="parentText" presStyleLbl="alignNode1" presStyleIdx="2" presStyleCnt="3" custLinFactNeighborY="836">
        <dgm:presLayoutVars>
          <dgm:chMax val="1"/>
          <dgm:bulletEnabled val="1"/>
        </dgm:presLayoutVars>
      </dgm:prSet>
      <dgm:spPr/>
    </dgm:pt>
    <dgm:pt modelId="{4C5E286F-EAC0-4F78-BAA2-1047309C4D8A}" type="pres">
      <dgm:prSet presAssocID="{08F9EB4D-2367-44BF-965B-B42DDF3DACFE}" presName="descendantText" presStyleLbl="alignAcc1" presStyleIdx="2" presStyleCnt="3" custScaleY="133843">
        <dgm:presLayoutVars>
          <dgm:bulletEnabled val="1"/>
        </dgm:presLayoutVars>
      </dgm:prSet>
      <dgm:spPr/>
      <dgm:t>
        <a:bodyPr/>
        <a:lstStyle/>
        <a:p>
          <a:endParaRPr lang="es-BO"/>
        </a:p>
      </dgm:t>
    </dgm:pt>
  </dgm:ptLst>
  <dgm:cxnLst>
    <dgm:cxn modelId="{2A0B2997-A5C9-4B4F-A2FC-CA6AE8F3E481}" type="presOf" srcId="{BD892667-76B4-4C8A-94E7-96FCDFDC6F6C}" destId="{134BD345-F167-4B16-8CFB-68398E3D7470}" srcOrd="0" destOrd="0" presId="urn:microsoft.com/office/officeart/2005/8/layout/chevron2"/>
    <dgm:cxn modelId="{141B9EF8-C63C-4CDA-B9AD-A080E78CC2D5}" srcId="{F04E6480-1050-46B7-8444-A24AA1BCBDBC}" destId="{DB1F9319-2967-411D-A920-7B00C4D9FC55}" srcOrd="1" destOrd="0" parTransId="{0D290A6B-F1E8-41B2-A288-B6041D8E775F}" sibTransId="{C9FD5FD8-0EAC-45C0-A102-1CE9378A3281}"/>
    <dgm:cxn modelId="{D4FBFBA2-86DC-48A6-80D2-639DC52F3243}" type="presOf" srcId="{47601846-3A8B-44D3-AD9F-D723AA221B05}" destId="{7C5E38A0-3C9E-44E2-9481-6E8002FDBE47}" srcOrd="0" destOrd="0" presId="urn:microsoft.com/office/officeart/2005/8/layout/chevron2"/>
    <dgm:cxn modelId="{8E9E11C1-8793-4B60-80D8-AE5F46506EAD}" type="presOf" srcId="{CD52E819-E811-4F47-BB6A-B226E46067FE}" destId="{4C5E286F-EAC0-4F78-BAA2-1047309C4D8A}" srcOrd="0" destOrd="3" presId="urn:microsoft.com/office/officeart/2005/8/layout/chevron2"/>
    <dgm:cxn modelId="{5D352DD4-25DC-42F1-B256-AE05577840CB}" srcId="{47601846-3A8B-44D3-AD9F-D723AA221B05}" destId="{23CFF733-38CC-4B34-8910-7D76ADCAB6C6}" srcOrd="0" destOrd="0" parTransId="{87349C73-1E75-45A3-85C6-6CC55B059E59}" sibTransId="{E4E771EF-85CE-437D-A975-AE5ADC14AEBE}"/>
    <dgm:cxn modelId="{EEA946E9-8C1E-4DB2-A93B-4C98EE6C60F5}" srcId="{CB8EC16A-A888-46B6-BAB3-4511F6FD8C86}" destId="{47601846-3A8B-44D3-AD9F-D723AA221B05}" srcOrd="0" destOrd="0" parTransId="{FD47B543-8BBA-45A2-9544-0A3A693379FB}" sibTransId="{228DD9CC-6342-4DC2-B839-29351B6B50D9}"/>
    <dgm:cxn modelId="{55A920F1-EAE8-4DEC-99F3-29BE22729EA1}" srcId="{08F9EB4D-2367-44BF-965B-B42DDF3DACFE}" destId="{CD52E819-E811-4F47-BB6A-B226E46067FE}" srcOrd="3" destOrd="0" parTransId="{FE559076-52B0-4779-86C5-7CD1F4561996}" sibTransId="{7ACB0141-E155-48CE-9422-4DAEBA815858}"/>
    <dgm:cxn modelId="{38AFEACA-01E2-4E03-9D90-6654421EBA31}" srcId="{CB8EC16A-A888-46B6-BAB3-4511F6FD8C86}" destId="{F04E6480-1050-46B7-8444-A24AA1BCBDBC}" srcOrd="1" destOrd="0" parTransId="{A69F35F0-6AEB-48D3-A88D-DCBAE9214EBF}" sibTransId="{35A307DB-AF7E-4079-B9AD-21BD9D6CDBBB}"/>
    <dgm:cxn modelId="{A15B74EA-4A21-460A-85CD-9D34808CE569}" type="presOf" srcId="{7D032FCE-E3C6-49A9-BCF7-2B437966FC48}" destId="{4C5E286F-EAC0-4F78-BAA2-1047309C4D8A}" srcOrd="0" destOrd="2" presId="urn:microsoft.com/office/officeart/2005/8/layout/chevron2"/>
    <dgm:cxn modelId="{BB74E5A1-4180-46D2-89E7-535AAFBA1587}" srcId="{F04E6480-1050-46B7-8444-A24AA1BCBDBC}" destId="{BD892667-76B4-4C8A-94E7-96FCDFDC6F6C}" srcOrd="0" destOrd="0" parTransId="{EBAF4EC7-7892-4414-A138-0B791CB18C93}" sibTransId="{9ECFFFB4-0904-4DF3-9520-1567B006D6A8}"/>
    <dgm:cxn modelId="{915BAAF1-5E77-4DDD-8FF1-2373A0463392}" srcId="{08F9EB4D-2367-44BF-965B-B42DDF3DACFE}" destId="{7D032FCE-E3C6-49A9-BCF7-2B437966FC48}" srcOrd="2" destOrd="0" parTransId="{481DD41D-6CA0-4F7C-B51E-BF450AFBE172}" sibTransId="{91903C7A-D086-4272-AC99-E23848D538F2}"/>
    <dgm:cxn modelId="{4EC41BE1-04E1-4F19-B162-5E986F948D30}" srcId="{47601846-3A8B-44D3-AD9F-D723AA221B05}" destId="{3B3418F9-10F2-4E6F-9E1E-94B6694E2877}" srcOrd="2" destOrd="0" parTransId="{32D7776B-924F-441B-BBEB-D47F14703C95}" sibTransId="{35CB4577-CF21-4C46-BE2F-54938EB06C42}"/>
    <dgm:cxn modelId="{334DCDD3-76D0-4EEA-B69A-2036DB498DC9}" type="presOf" srcId="{F04E6480-1050-46B7-8444-A24AA1BCBDBC}" destId="{76B45BD0-6F3B-4D9B-B54F-23FC7F4518F5}" srcOrd="0" destOrd="0" presId="urn:microsoft.com/office/officeart/2005/8/layout/chevron2"/>
    <dgm:cxn modelId="{E2A4F8C3-7A34-4AAA-9364-101398CF512F}" type="presOf" srcId="{3EDE857A-ACDC-45CB-8B09-29D41ECB8538}" destId="{4C5E286F-EAC0-4F78-BAA2-1047309C4D8A}" srcOrd="0" destOrd="1" presId="urn:microsoft.com/office/officeart/2005/8/layout/chevron2"/>
    <dgm:cxn modelId="{F4E23304-7A9F-48CD-B0EF-6BFAC6C6DFA5}" srcId="{08F9EB4D-2367-44BF-965B-B42DDF3DACFE}" destId="{E7670DE4-E4E8-4A73-BF64-6E697B67CAF9}" srcOrd="0" destOrd="0" parTransId="{D9A9C53C-1C1F-47D5-A598-19A7471F2A1C}" sibTransId="{5D318765-2FDD-45F4-A3CD-C0A3C46F5C80}"/>
    <dgm:cxn modelId="{C9BF8BD9-48A0-4A58-AC47-45BADEDB82B3}" type="presOf" srcId="{3519FA6D-DA55-44E0-9ADC-B6BDB6AE5694}" destId="{C145B8CF-5BDA-40E6-950E-8DEDDCA012F6}" srcOrd="0" destOrd="1" presId="urn:microsoft.com/office/officeart/2005/8/layout/chevron2"/>
    <dgm:cxn modelId="{ABB2D6A3-1680-4BB3-8E09-1DFC7D2CCE0E}" srcId="{08F9EB4D-2367-44BF-965B-B42DDF3DACFE}" destId="{3EDE857A-ACDC-45CB-8B09-29D41ECB8538}" srcOrd="1" destOrd="0" parTransId="{68E65AC9-C334-4086-8ADD-0C600DB352C2}" sibTransId="{35021898-883D-453D-8B98-E7499F840426}"/>
    <dgm:cxn modelId="{8499A942-FBEE-43AD-82C3-F2B10131DBEC}" type="presOf" srcId="{3B3418F9-10F2-4E6F-9E1E-94B6694E2877}" destId="{C145B8CF-5BDA-40E6-950E-8DEDDCA012F6}" srcOrd="0" destOrd="2" presId="urn:microsoft.com/office/officeart/2005/8/layout/chevron2"/>
    <dgm:cxn modelId="{0BC972AD-071F-416B-B040-7DC5AA44807A}" type="presOf" srcId="{DB1F9319-2967-411D-A920-7B00C4D9FC55}" destId="{134BD345-F167-4B16-8CFB-68398E3D7470}" srcOrd="0" destOrd="1" presId="urn:microsoft.com/office/officeart/2005/8/layout/chevron2"/>
    <dgm:cxn modelId="{5916223B-1655-491E-B311-B9AE74B72C4B}" type="presOf" srcId="{E7670DE4-E4E8-4A73-BF64-6E697B67CAF9}" destId="{4C5E286F-EAC0-4F78-BAA2-1047309C4D8A}" srcOrd="0" destOrd="0" presId="urn:microsoft.com/office/officeart/2005/8/layout/chevron2"/>
    <dgm:cxn modelId="{E10CA1F6-1778-414D-AE87-8BF9A61A2195}" srcId="{CB8EC16A-A888-46B6-BAB3-4511F6FD8C86}" destId="{08F9EB4D-2367-44BF-965B-B42DDF3DACFE}" srcOrd="2" destOrd="0" parTransId="{2C5FF35E-4A0F-4A13-B5CF-ABB42C2EA617}" sibTransId="{3B53290C-19A1-4E05-9FD1-75A2D37FBB45}"/>
    <dgm:cxn modelId="{796BB864-D7C7-4E56-A553-869C980E59D0}" type="presOf" srcId="{23CFF733-38CC-4B34-8910-7D76ADCAB6C6}" destId="{C145B8CF-5BDA-40E6-950E-8DEDDCA012F6}" srcOrd="0" destOrd="0" presId="urn:microsoft.com/office/officeart/2005/8/layout/chevron2"/>
    <dgm:cxn modelId="{BCC17EAC-DF5D-4AC3-B1A3-293D6BDBC0C6}" type="presOf" srcId="{CB8EC16A-A888-46B6-BAB3-4511F6FD8C86}" destId="{31867689-4B83-47F6-A51F-F71E37FCAAD7}" srcOrd="0" destOrd="0" presId="urn:microsoft.com/office/officeart/2005/8/layout/chevron2"/>
    <dgm:cxn modelId="{EF1227B6-4A99-4B58-A23E-4A2AC82FA8BD}" srcId="{47601846-3A8B-44D3-AD9F-D723AA221B05}" destId="{3519FA6D-DA55-44E0-9ADC-B6BDB6AE5694}" srcOrd="1" destOrd="0" parTransId="{5C7C32B7-DD31-4D75-BC82-3EAC476A980E}" sibTransId="{8276B544-61DF-466C-9237-ADA3ADAE3FC6}"/>
    <dgm:cxn modelId="{367A2236-B474-4E90-99D2-16C4F358B654}" type="presOf" srcId="{08F9EB4D-2367-44BF-965B-B42DDF3DACFE}" destId="{16686703-41C6-4F42-99DF-58C7DABBBD56}" srcOrd="0" destOrd="0" presId="urn:microsoft.com/office/officeart/2005/8/layout/chevron2"/>
    <dgm:cxn modelId="{02997C21-6B5A-4F6F-8E57-565164A48C37}" type="presParOf" srcId="{31867689-4B83-47F6-A51F-F71E37FCAAD7}" destId="{B7441CA4-3BAF-409D-9AB5-33FFF8275E2C}" srcOrd="0" destOrd="0" presId="urn:microsoft.com/office/officeart/2005/8/layout/chevron2"/>
    <dgm:cxn modelId="{32227274-B6A5-4D7C-98CD-7F206486861F}" type="presParOf" srcId="{B7441CA4-3BAF-409D-9AB5-33FFF8275E2C}" destId="{7C5E38A0-3C9E-44E2-9481-6E8002FDBE47}" srcOrd="0" destOrd="0" presId="urn:microsoft.com/office/officeart/2005/8/layout/chevron2"/>
    <dgm:cxn modelId="{DA362305-21A5-45D2-8665-AAF364402CCF}" type="presParOf" srcId="{B7441CA4-3BAF-409D-9AB5-33FFF8275E2C}" destId="{C145B8CF-5BDA-40E6-950E-8DEDDCA012F6}" srcOrd="1" destOrd="0" presId="urn:microsoft.com/office/officeart/2005/8/layout/chevron2"/>
    <dgm:cxn modelId="{0BE71141-83E2-42CF-B3B3-E5CE8863F138}" type="presParOf" srcId="{31867689-4B83-47F6-A51F-F71E37FCAAD7}" destId="{6C4BC51A-B52F-43A7-852E-ACDE777B2CCC}" srcOrd="1" destOrd="0" presId="urn:microsoft.com/office/officeart/2005/8/layout/chevron2"/>
    <dgm:cxn modelId="{C40B9D29-4978-42E3-90DA-0B3BB08974C2}" type="presParOf" srcId="{31867689-4B83-47F6-A51F-F71E37FCAAD7}" destId="{69BB3430-6AF6-4211-A128-CBBB6EE0C74E}" srcOrd="2" destOrd="0" presId="urn:microsoft.com/office/officeart/2005/8/layout/chevron2"/>
    <dgm:cxn modelId="{B32A60B9-56C5-476A-AB04-EADF739B92DA}" type="presParOf" srcId="{69BB3430-6AF6-4211-A128-CBBB6EE0C74E}" destId="{76B45BD0-6F3B-4D9B-B54F-23FC7F4518F5}" srcOrd="0" destOrd="0" presId="urn:microsoft.com/office/officeart/2005/8/layout/chevron2"/>
    <dgm:cxn modelId="{49E5742F-1CD8-48DC-8CDE-4BC8B68E48AC}" type="presParOf" srcId="{69BB3430-6AF6-4211-A128-CBBB6EE0C74E}" destId="{134BD345-F167-4B16-8CFB-68398E3D7470}" srcOrd="1" destOrd="0" presId="urn:microsoft.com/office/officeart/2005/8/layout/chevron2"/>
    <dgm:cxn modelId="{D615F8B6-1514-4ED9-822B-20EBFE6CBC52}" type="presParOf" srcId="{31867689-4B83-47F6-A51F-F71E37FCAAD7}" destId="{082C5B9C-7758-416A-A8C9-A79F6F9BB5D0}" srcOrd="3" destOrd="0" presId="urn:microsoft.com/office/officeart/2005/8/layout/chevron2"/>
    <dgm:cxn modelId="{93691C40-E902-42E9-AC23-CAE9AF664CD4}" type="presParOf" srcId="{31867689-4B83-47F6-A51F-F71E37FCAAD7}" destId="{6EBAE978-8417-4786-AD2E-4412EF5CE145}" srcOrd="4" destOrd="0" presId="urn:microsoft.com/office/officeart/2005/8/layout/chevron2"/>
    <dgm:cxn modelId="{4D21CB27-6E33-4656-8D5E-4E2003ED2BDE}" type="presParOf" srcId="{6EBAE978-8417-4786-AD2E-4412EF5CE145}" destId="{16686703-41C6-4F42-99DF-58C7DABBBD56}" srcOrd="0" destOrd="0" presId="urn:microsoft.com/office/officeart/2005/8/layout/chevron2"/>
    <dgm:cxn modelId="{6E1A7790-9EC4-4E0B-956D-7C6375D5E5F3}" type="presParOf" srcId="{6EBAE978-8417-4786-AD2E-4412EF5CE145}" destId="{4C5E286F-EAC0-4F78-BAA2-1047309C4D8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800BE1-7643-4208-A138-98F296BA9837}">
      <dsp:nvSpPr>
        <dsp:cNvPr id="0" name=""/>
        <dsp:cNvSpPr/>
      </dsp:nvSpPr>
      <dsp:spPr>
        <a:xfrm rot="16200000">
          <a:off x="204555" y="-204555"/>
          <a:ext cx="1978981" cy="2388092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0" rIns="165993" bIns="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2600" b="1" kern="1200" dirty="0" smtClean="0"/>
            <a:t>Creado  a fines del 2016</a:t>
          </a:r>
          <a:endParaRPr lang="es-ES_tradnl" sz="2600" kern="1200" dirty="0"/>
        </a:p>
      </dsp:txBody>
      <dsp:txXfrm rot="5400000">
        <a:off x="0" y="395796"/>
        <a:ext cx="2388092" cy="1187389"/>
      </dsp:txXfrm>
    </dsp:sp>
    <dsp:sp modelId="{25DD58BF-A2B4-407C-BAE9-6489BF509290}">
      <dsp:nvSpPr>
        <dsp:cNvPr id="0" name=""/>
        <dsp:cNvSpPr/>
      </dsp:nvSpPr>
      <dsp:spPr>
        <a:xfrm rot="16200000">
          <a:off x="2772673" y="-204555"/>
          <a:ext cx="1978981" cy="2388092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0" rIns="165993" bIns="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2600" kern="1200" dirty="0" smtClean="0"/>
            <a:t>Brindo sus servicios a partir del 2017</a:t>
          </a:r>
          <a:endParaRPr lang="es-ES_tradnl" sz="2600" kern="1200" dirty="0"/>
        </a:p>
      </dsp:txBody>
      <dsp:txXfrm rot="5400000">
        <a:off x="2568118" y="395796"/>
        <a:ext cx="2388092" cy="1187389"/>
      </dsp:txXfrm>
    </dsp:sp>
    <dsp:sp modelId="{178CD606-752B-4735-B6BF-EC2837404110}">
      <dsp:nvSpPr>
        <dsp:cNvPr id="0" name=""/>
        <dsp:cNvSpPr/>
      </dsp:nvSpPr>
      <dsp:spPr>
        <a:xfrm rot="16200000">
          <a:off x="5339872" y="-204555"/>
          <a:ext cx="1978981" cy="2388092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0" rIns="165993" bIns="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2600" kern="1200" dirty="0" smtClean="0"/>
            <a:t>Financiado por la cooperación austriaca </a:t>
          </a:r>
          <a:endParaRPr lang="es-ES_tradnl" sz="2600" kern="1200" dirty="0"/>
        </a:p>
      </dsp:txBody>
      <dsp:txXfrm rot="5400000">
        <a:off x="5135317" y="395796"/>
        <a:ext cx="2388092" cy="11873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0FF5E9-ED06-4F89-B5C0-05BC68785BAF}">
      <dsp:nvSpPr>
        <dsp:cNvPr id="0" name=""/>
        <dsp:cNvSpPr/>
      </dsp:nvSpPr>
      <dsp:spPr>
        <a:xfrm>
          <a:off x="2727050" y="1545041"/>
          <a:ext cx="2601919" cy="255983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just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BO" sz="6500" kern="1200" dirty="0"/>
        </a:p>
      </dsp:txBody>
      <dsp:txXfrm>
        <a:off x="3108092" y="1919919"/>
        <a:ext cx="1839835" cy="1810074"/>
      </dsp:txXfrm>
    </dsp:sp>
    <dsp:sp modelId="{4E2C3396-B0FB-4EE5-ADAD-30EDB2968AE0}">
      <dsp:nvSpPr>
        <dsp:cNvPr id="0" name=""/>
        <dsp:cNvSpPr/>
      </dsp:nvSpPr>
      <dsp:spPr>
        <a:xfrm>
          <a:off x="3254321" y="559"/>
          <a:ext cx="1566968" cy="156696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200" kern="1200" dirty="0" smtClean="0"/>
            <a:t>Supervisión de trabajo</a:t>
          </a:r>
          <a:endParaRPr lang="es-BO" sz="1200" kern="1200" dirty="0"/>
        </a:p>
      </dsp:txBody>
      <dsp:txXfrm>
        <a:off x="3483798" y="230036"/>
        <a:ext cx="1108014" cy="1108014"/>
      </dsp:txXfrm>
    </dsp:sp>
    <dsp:sp modelId="{52D89082-B985-4470-BA4E-8637F51519F7}">
      <dsp:nvSpPr>
        <dsp:cNvPr id="0" name=""/>
        <dsp:cNvSpPr/>
      </dsp:nvSpPr>
      <dsp:spPr>
        <a:xfrm>
          <a:off x="5184945" y="936536"/>
          <a:ext cx="1566968" cy="156696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200" kern="1200" dirty="0" smtClean="0"/>
            <a:t>Uso de maquinaria</a:t>
          </a:r>
          <a:endParaRPr lang="es-BO" sz="1200" kern="1200" dirty="0"/>
        </a:p>
      </dsp:txBody>
      <dsp:txXfrm>
        <a:off x="5414422" y="1166013"/>
        <a:ext cx="1108014" cy="1108014"/>
      </dsp:txXfrm>
    </dsp:sp>
    <dsp:sp modelId="{2A019EA0-0B17-491F-86DC-F58FF3C955E5}">
      <dsp:nvSpPr>
        <dsp:cNvPr id="0" name=""/>
        <dsp:cNvSpPr/>
      </dsp:nvSpPr>
      <dsp:spPr>
        <a:xfrm>
          <a:off x="5256968" y="3168773"/>
          <a:ext cx="1566968" cy="156696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200" kern="1200" dirty="0" smtClean="0"/>
            <a:t>Materiales e insumos</a:t>
          </a:r>
          <a:endParaRPr lang="es-BO" sz="1200" kern="1200" dirty="0"/>
        </a:p>
      </dsp:txBody>
      <dsp:txXfrm>
        <a:off x="5486445" y="3398250"/>
        <a:ext cx="1108014" cy="1108014"/>
      </dsp:txXfrm>
    </dsp:sp>
    <dsp:sp modelId="{9F49A598-3218-4F68-9EC6-ACC2239B0B14}">
      <dsp:nvSpPr>
        <dsp:cNvPr id="0" name=""/>
        <dsp:cNvSpPr/>
      </dsp:nvSpPr>
      <dsp:spPr>
        <a:xfrm>
          <a:off x="3240725" y="4082944"/>
          <a:ext cx="1566968" cy="156696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200" kern="1200" dirty="0" smtClean="0"/>
            <a:t>Uso adecuado de implementos de trabajo-Seguridad </a:t>
          </a:r>
          <a:r>
            <a:rPr lang="es-BO" sz="1200" kern="1200" dirty="0" smtClean="0"/>
            <a:t>laboral</a:t>
          </a:r>
          <a:endParaRPr lang="es-BO" sz="1200" kern="1200" dirty="0"/>
        </a:p>
      </dsp:txBody>
      <dsp:txXfrm>
        <a:off x="3470202" y="4312421"/>
        <a:ext cx="1108014" cy="1108014"/>
      </dsp:txXfrm>
    </dsp:sp>
    <dsp:sp modelId="{D517AFEC-201F-4B99-849F-D372C6C11A26}">
      <dsp:nvSpPr>
        <dsp:cNvPr id="0" name=""/>
        <dsp:cNvSpPr/>
      </dsp:nvSpPr>
      <dsp:spPr>
        <a:xfrm>
          <a:off x="1152493" y="3041967"/>
          <a:ext cx="1566968" cy="156696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200" kern="1200" dirty="0" smtClean="0"/>
            <a:t>Costos </a:t>
          </a:r>
          <a:endParaRPr lang="es-BO" sz="1200" kern="1200" dirty="0"/>
        </a:p>
      </dsp:txBody>
      <dsp:txXfrm>
        <a:off x="1381970" y="3271444"/>
        <a:ext cx="1108014" cy="1108014"/>
      </dsp:txXfrm>
    </dsp:sp>
    <dsp:sp modelId="{BCDEC42F-78D2-41C1-A5DC-A7175370CBFF}">
      <dsp:nvSpPr>
        <dsp:cNvPr id="0" name=""/>
        <dsp:cNvSpPr/>
      </dsp:nvSpPr>
      <dsp:spPr>
        <a:xfrm>
          <a:off x="1268612" y="958090"/>
          <a:ext cx="1566968" cy="156696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200" kern="1200" dirty="0" smtClean="0"/>
            <a:t>Experiencia de nuestro trabajo</a:t>
          </a:r>
          <a:endParaRPr lang="es-BO" sz="1200" kern="1200" dirty="0"/>
        </a:p>
      </dsp:txBody>
      <dsp:txXfrm>
        <a:off x="1498089" y="1187567"/>
        <a:ext cx="1108014" cy="11080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5E38A0-3C9E-44E2-9481-6E8002FDBE47}">
      <dsp:nvSpPr>
        <dsp:cNvPr id="0" name=""/>
        <dsp:cNvSpPr/>
      </dsp:nvSpPr>
      <dsp:spPr>
        <a:xfrm rot="5400000">
          <a:off x="-236021" y="238483"/>
          <a:ext cx="1573479" cy="11014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3100" kern="1200" dirty="0" smtClean="0"/>
            <a:t>2017</a:t>
          </a:r>
          <a:endParaRPr lang="es-BO" sz="3100" kern="1200" dirty="0"/>
        </a:p>
      </dsp:txBody>
      <dsp:txXfrm rot="-5400000">
        <a:off x="2" y="553179"/>
        <a:ext cx="1101435" cy="472044"/>
      </dsp:txXfrm>
    </dsp:sp>
    <dsp:sp modelId="{C145B8CF-5BDA-40E6-950E-8DEDDCA012F6}">
      <dsp:nvSpPr>
        <dsp:cNvPr id="0" name=""/>
        <dsp:cNvSpPr/>
      </dsp:nvSpPr>
      <dsp:spPr>
        <a:xfrm rot="5400000">
          <a:off x="4154136" y="-3050239"/>
          <a:ext cx="1022761" cy="712816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BO" sz="1800" kern="1200" dirty="0" smtClean="0"/>
            <a:t>Gerente </a:t>
          </a:r>
          <a:endParaRPr lang="es-BO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BO" sz="1800" kern="1200" dirty="0" smtClean="0"/>
            <a:t>Dos personas de medio tiempo</a:t>
          </a:r>
          <a:endParaRPr lang="es-BO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BO" sz="1800" kern="1200" dirty="0" smtClean="0"/>
            <a:t>Ocho  empleados eventuales.</a:t>
          </a:r>
          <a:endParaRPr lang="es-BO" sz="1800" kern="1200" dirty="0"/>
        </a:p>
      </dsp:txBody>
      <dsp:txXfrm rot="-5400000">
        <a:off x="1101435" y="52389"/>
        <a:ext cx="7078237" cy="922907"/>
      </dsp:txXfrm>
    </dsp:sp>
    <dsp:sp modelId="{76B45BD0-6F3B-4D9B-B54F-23FC7F4518F5}">
      <dsp:nvSpPr>
        <dsp:cNvPr id="0" name=""/>
        <dsp:cNvSpPr/>
      </dsp:nvSpPr>
      <dsp:spPr>
        <a:xfrm rot="5400000">
          <a:off x="-236021" y="1625730"/>
          <a:ext cx="1573479" cy="11014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3100" kern="1200" dirty="0" smtClean="0"/>
            <a:t>2018</a:t>
          </a:r>
          <a:endParaRPr lang="es-BO" sz="3100" kern="1200" dirty="0"/>
        </a:p>
      </dsp:txBody>
      <dsp:txXfrm rot="-5400000">
        <a:off x="2" y="1940426"/>
        <a:ext cx="1101435" cy="472044"/>
      </dsp:txXfrm>
    </dsp:sp>
    <dsp:sp modelId="{134BD345-F167-4B16-8CFB-68398E3D7470}">
      <dsp:nvSpPr>
        <dsp:cNvPr id="0" name=""/>
        <dsp:cNvSpPr/>
      </dsp:nvSpPr>
      <dsp:spPr>
        <a:xfrm rot="5400000">
          <a:off x="4154136" y="-1662992"/>
          <a:ext cx="1022761" cy="712816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BO" sz="1800" kern="1200" dirty="0" smtClean="0"/>
            <a:t>Dos supervisoras</a:t>
          </a:r>
          <a:endParaRPr lang="es-BO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BO" sz="1800" kern="1200" dirty="0" smtClean="0"/>
            <a:t>Se contrata personas sin discapacidad eventuales.</a:t>
          </a:r>
          <a:endParaRPr lang="es-BO" sz="1800" kern="1200" dirty="0"/>
        </a:p>
      </dsp:txBody>
      <dsp:txXfrm rot="-5400000">
        <a:off x="1101435" y="1439636"/>
        <a:ext cx="7078237" cy="922907"/>
      </dsp:txXfrm>
    </dsp:sp>
    <dsp:sp modelId="{16686703-41C6-4F42-99DF-58C7DABBBD56}">
      <dsp:nvSpPr>
        <dsp:cNvPr id="0" name=""/>
        <dsp:cNvSpPr/>
      </dsp:nvSpPr>
      <dsp:spPr>
        <a:xfrm rot="5400000">
          <a:off x="-236021" y="3188505"/>
          <a:ext cx="1573479" cy="11014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3100" kern="1200" dirty="0" smtClean="0"/>
            <a:t>2019</a:t>
          </a:r>
          <a:endParaRPr lang="es-BO" sz="3100" kern="1200" dirty="0"/>
        </a:p>
      </dsp:txBody>
      <dsp:txXfrm rot="-5400000">
        <a:off x="2" y="3503201"/>
        <a:ext cx="1101435" cy="472044"/>
      </dsp:txXfrm>
    </dsp:sp>
    <dsp:sp modelId="{4C5E286F-EAC0-4F78-BAA2-1047309C4D8A}">
      <dsp:nvSpPr>
        <dsp:cNvPr id="0" name=""/>
        <dsp:cNvSpPr/>
      </dsp:nvSpPr>
      <dsp:spPr>
        <a:xfrm rot="5400000">
          <a:off x="3981070" y="-102679"/>
          <a:ext cx="1368894" cy="712816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BO" sz="1800" kern="1200" dirty="0" smtClean="0"/>
            <a:t>Supervisora</a:t>
          </a:r>
          <a:endParaRPr lang="es-BO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BO" sz="1800" kern="1200" dirty="0" smtClean="0"/>
            <a:t>Dos  empleados pagados por el PAE </a:t>
          </a:r>
          <a:endParaRPr lang="es-BO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BO" sz="1800" kern="1200" dirty="0" smtClean="0"/>
            <a:t>Un empleado pagado por servicios</a:t>
          </a:r>
          <a:endParaRPr lang="es-BO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BO" sz="1800" kern="1200" dirty="0" smtClean="0"/>
            <a:t>Dos  eventuales </a:t>
          </a:r>
          <a:endParaRPr lang="es-BO" sz="1800" kern="1200" dirty="0"/>
        </a:p>
      </dsp:txBody>
      <dsp:txXfrm rot="-5400000">
        <a:off x="1101435" y="2843780"/>
        <a:ext cx="7061340" cy="1235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0A25F-EF5D-4F78-B7A7-5E58CAAC0CB4}" type="datetimeFigureOut">
              <a:rPr lang="es-BO" smtClean="0"/>
              <a:t>3/7/2019</a:t>
            </a:fld>
            <a:endParaRPr lang="es-B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B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426E5-703C-41DB-921B-B5BC74E55969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050209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426E5-703C-41DB-921B-B5BC74E55969}" type="slidenum">
              <a:rPr lang="es-BO" smtClean="0"/>
              <a:t>9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100208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426E5-703C-41DB-921B-B5BC74E55969}" type="slidenum">
              <a:rPr lang="es-BO" smtClean="0"/>
              <a:t>12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60094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B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3C8F1-40E4-4DA7-9F16-A4111235620A}" type="datetimeFigureOut">
              <a:rPr lang="es-BO" smtClean="0"/>
              <a:t>3/7/2019</a:t>
            </a:fld>
            <a:endParaRPr lang="es-B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9E82-4C69-49FB-B448-5722C50DE9D1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549162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3C8F1-40E4-4DA7-9F16-A4111235620A}" type="datetimeFigureOut">
              <a:rPr lang="es-BO" smtClean="0"/>
              <a:t>3/7/2019</a:t>
            </a:fld>
            <a:endParaRPr lang="es-B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9E82-4C69-49FB-B448-5722C50DE9D1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35068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3C8F1-40E4-4DA7-9F16-A4111235620A}" type="datetimeFigureOut">
              <a:rPr lang="es-BO" smtClean="0"/>
              <a:t>3/7/2019</a:t>
            </a:fld>
            <a:endParaRPr lang="es-B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9E82-4C69-49FB-B448-5722C50DE9D1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045725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3C8F1-40E4-4DA7-9F16-A4111235620A}" type="datetimeFigureOut">
              <a:rPr lang="es-BO" smtClean="0"/>
              <a:t>3/7/2019</a:t>
            </a:fld>
            <a:endParaRPr lang="es-B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9E82-4C69-49FB-B448-5722C50DE9D1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815682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3C8F1-40E4-4DA7-9F16-A4111235620A}" type="datetimeFigureOut">
              <a:rPr lang="es-BO" smtClean="0"/>
              <a:t>3/7/2019</a:t>
            </a:fld>
            <a:endParaRPr lang="es-B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9E82-4C69-49FB-B448-5722C50DE9D1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392937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3C8F1-40E4-4DA7-9F16-A4111235620A}" type="datetimeFigureOut">
              <a:rPr lang="es-BO" smtClean="0"/>
              <a:t>3/7/2019</a:t>
            </a:fld>
            <a:endParaRPr lang="es-B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9E82-4C69-49FB-B448-5722C50DE9D1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983246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3C8F1-40E4-4DA7-9F16-A4111235620A}" type="datetimeFigureOut">
              <a:rPr lang="es-BO" smtClean="0"/>
              <a:t>3/7/2019</a:t>
            </a:fld>
            <a:endParaRPr lang="es-B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9E82-4C69-49FB-B448-5722C50DE9D1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518676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3C8F1-40E4-4DA7-9F16-A4111235620A}" type="datetimeFigureOut">
              <a:rPr lang="es-BO" smtClean="0"/>
              <a:t>3/7/2019</a:t>
            </a:fld>
            <a:endParaRPr lang="es-B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9E82-4C69-49FB-B448-5722C50DE9D1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310803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3C8F1-40E4-4DA7-9F16-A4111235620A}" type="datetimeFigureOut">
              <a:rPr lang="es-BO" smtClean="0"/>
              <a:t>3/7/2019</a:t>
            </a:fld>
            <a:endParaRPr lang="es-B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9E82-4C69-49FB-B448-5722C50DE9D1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928742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3C8F1-40E4-4DA7-9F16-A4111235620A}" type="datetimeFigureOut">
              <a:rPr lang="es-BO" smtClean="0"/>
              <a:t>3/7/2019</a:t>
            </a:fld>
            <a:endParaRPr lang="es-B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9E82-4C69-49FB-B448-5722C50DE9D1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669199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B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3C8F1-40E4-4DA7-9F16-A4111235620A}" type="datetimeFigureOut">
              <a:rPr lang="es-BO" smtClean="0"/>
              <a:t>3/7/2019</a:t>
            </a:fld>
            <a:endParaRPr lang="es-B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9E82-4C69-49FB-B448-5722C50DE9D1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660083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3C8F1-40E4-4DA7-9F16-A4111235620A}" type="datetimeFigureOut">
              <a:rPr lang="es-BO" smtClean="0"/>
              <a:t>3/7/2019</a:t>
            </a:fld>
            <a:endParaRPr lang="es-B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B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F9E82-4C69-49FB-B448-5722C50DE9D1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642963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B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elimpiezaessol@gmail.com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ARCHIVOS\Documents\EIFODEC\DOC. TRABAJO CASA\EMPRESA LIMPIEZA\ELAB. IMPRESIÓN MATERIALES\LOGOTIPO EMPRESA 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" t="11496" r="2940" b="21562"/>
          <a:stretch/>
        </p:blipFill>
        <p:spPr bwMode="auto">
          <a:xfrm>
            <a:off x="1475656" y="1556792"/>
            <a:ext cx="6618627" cy="321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redondeado 1"/>
          <p:cNvSpPr/>
          <p:nvPr/>
        </p:nvSpPr>
        <p:spPr>
          <a:xfrm>
            <a:off x="4644008" y="5013176"/>
            <a:ext cx="3744416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 smtClean="0"/>
              <a:t>Lic. Rosa Lucas Berna</a:t>
            </a:r>
            <a:endParaRPr lang="es-BO" dirty="0"/>
          </a:p>
        </p:txBody>
      </p:sp>
      <p:pic>
        <p:nvPicPr>
          <p:cNvPr id="4" name="Imagen 3" descr="D:\CIELITO\FABITO\R.B.C\2010\LOGO EIFODEC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45858" y="267955"/>
            <a:ext cx="1989267" cy="16561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4"/>
          <p:cNvSpPr/>
          <p:nvPr/>
        </p:nvSpPr>
        <p:spPr>
          <a:xfrm>
            <a:off x="2455336" y="273072"/>
            <a:ext cx="465926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es-ES" sz="1400" dirty="0">
              <a:solidFill>
                <a:srgbClr val="FFCC66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s-ES" sz="1400" b="1" dirty="0">
                <a:solidFill>
                  <a:schemeClr val="tx2">
                    <a:lumMod val="75000"/>
                  </a:schemeClr>
                </a:solidFill>
              </a:rPr>
              <a:t>               </a:t>
            </a:r>
            <a:r>
              <a:rPr lang="es-ES" sz="2800" b="1" dirty="0" smtClean="0">
                <a:solidFill>
                  <a:schemeClr val="tx2">
                    <a:lumMod val="75000"/>
                  </a:schemeClr>
                </a:solidFill>
              </a:rPr>
              <a:t>EIFODEC</a:t>
            </a:r>
          </a:p>
          <a:p>
            <a:pPr algn="ctr">
              <a:lnSpc>
                <a:spcPct val="90000"/>
              </a:lnSpc>
            </a:pPr>
            <a:r>
              <a:rPr lang="es-ES" sz="1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1400" b="1" dirty="0" smtClean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Escuela De Integración Y Formación Deportiva     </a:t>
            </a:r>
          </a:p>
          <a:p>
            <a:pPr algn="ctr">
              <a:lnSpc>
                <a:spcPct val="90000"/>
              </a:lnSpc>
            </a:pPr>
            <a:r>
              <a:rPr lang="es-ES" sz="1400" b="1" dirty="0" smtClean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  Expresión Artística Y Entrenamiento  Laboral</a:t>
            </a:r>
            <a:endParaRPr lang="es-ES" sz="1400" b="1" dirty="0">
              <a:solidFill>
                <a:schemeClr val="tx2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Imagen 5" descr="D:\CIELITO\FABITO\R.B.C\2010\LOGO LUZ PARA EL MUNDO.JPG"/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7234812" y="620688"/>
            <a:ext cx="1718942" cy="494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748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6132" y="2086235"/>
            <a:ext cx="3367298" cy="2020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E:\ARCHIVOS\Documents\EIFODEC\DOC. TRABAJO CASA\EMPRESA LIMPIEZA\ELAB. IMPRESIÓN MATERIALES\LOGOTIPO EMPRESA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" t="11496" r="2940" b="21562"/>
          <a:stretch/>
        </p:blipFill>
        <p:spPr bwMode="auto">
          <a:xfrm>
            <a:off x="134993" y="116632"/>
            <a:ext cx="2276767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97285" y="3475621"/>
            <a:ext cx="3113423" cy="1868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1412775"/>
            <a:ext cx="2027228" cy="3240361"/>
          </a:xfrm>
          <a:prstGeom prst="rect">
            <a:avLst/>
          </a:prstGeom>
        </p:spPr>
      </p:pic>
      <p:sp>
        <p:nvSpPr>
          <p:cNvPr id="10" name="13 Rectángulo"/>
          <p:cNvSpPr/>
          <p:nvPr/>
        </p:nvSpPr>
        <p:spPr>
          <a:xfrm>
            <a:off x="2910485" y="1401502"/>
            <a:ext cx="1877538" cy="1451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BO" b="1" dirty="0" smtClean="0">
                <a:solidFill>
                  <a:schemeClr val="bg1"/>
                </a:solidFill>
              </a:rPr>
              <a:t>Mantenimiento y desempolvado en domicilios y oficinas</a:t>
            </a:r>
            <a:endParaRPr lang="es-B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63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7694830"/>
              </p:ext>
            </p:extLst>
          </p:nvPr>
        </p:nvGraphicFramePr>
        <p:xfrm>
          <a:off x="611188" y="476250"/>
          <a:ext cx="8075612" cy="5649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1 Rectángulo"/>
          <p:cNvSpPr/>
          <p:nvPr/>
        </p:nvSpPr>
        <p:spPr>
          <a:xfrm>
            <a:off x="683568" y="332656"/>
            <a:ext cx="33843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BO" sz="3200" b="1" dirty="0" smtClean="0">
                <a:ln w="1905">
                  <a:noFill/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Como trabajamos </a:t>
            </a:r>
            <a:endParaRPr lang="es-BO" sz="3200" b="1" dirty="0">
              <a:ln w="1905">
                <a:noFill/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085184"/>
            <a:ext cx="2123728" cy="1415819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639044" y="1268760"/>
            <a:ext cx="1224136" cy="1378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s-BO" sz="1100" dirty="0" smtClean="0"/>
              <a:t>Edificio </a:t>
            </a:r>
            <a:r>
              <a:rPr lang="es-BO" sz="1100" dirty="0" err="1" smtClean="0"/>
              <a:t>Ekros</a:t>
            </a:r>
            <a:endParaRPr lang="es-BO" sz="1100" dirty="0" smtClean="0"/>
          </a:p>
          <a:p>
            <a:pPr marL="285750" indent="-285750" algn="ctr">
              <a:buFontTx/>
              <a:buChar char="-"/>
            </a:pPr>
            <a:r>
              <a:rPr lang="es-BO" sz="1100" dirty="0" smtClean="0"/>
              <a:t>Constructora A&amp;F</a:t>
            </a:r>
          </a:p>
          <a:p>
            <a:pPr marL="285750" indent="-285750" algn="ctr">
              <a:buFontTx/>
              <a:buChar char="-"/>
            </a:pPr>
            <a:r>
              <a:rPr lang="es-BO" sz="1100" dirty="0" smtClean="0"/>
              <a:t>Spa </a:t>
            </a:r>
            <a:r>
              <a:rPr lang="es-BO" sz="1100" dirty="0" err="1" smtClean="0"/>
              <a:t>samsara</a:t>
            </a:r>
            <a:r>
              <a:rPr lang="es-BO" sz="1100" dirty="0" smtClean="0"/>
              <a:t>- fam. </a:t>
            </a:r>
            <a:r>
              <a:rPr lang="es-BO" sz="1100" dirty="0" err="1" smtClean="0"/>
              <a:t>Villazon</a:t>
            </a:r>
            <a:r>
              <a:rPr lang="es-BO" sz="1100" dirty="0" smtClean="0"/>
              <a:t> </a:t>
            </a:r>
            <a:r>
              <a:rPr lang="es-BO" sz="1100" dirty="0" err="1" smtClean="0"/>
              <a:t>Soliz</a:t>
            </a:r>
            <a:endParaRPr lang="es-BO" sz="1100" dirty="0"/>
          </a:p>
        </p:txBody>
      </p:sp>
    </p:spTree>
    <p:extLst>
      <p:ext uri="{BB962C8B-B14F-4D97-AF65-F5344CB8AC3E}">
        <p14:creationId xmlns:p14="http://schemas.microsoft.com/office/powerpoint/2010/main" val="117469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00285" y="431943"/>
            <a:ext cx="3898776" cy="1143000"/>
          </a:xfrm>
        </p:spPr>
        <p:txBody>
          <a:bodyPr/>
          <a:lstStyle/>
          <a:p>
            <a:r>
              <a:rPr lang="es-BO" b="1" dirty="0" smtClean="0">
                <a:ln w="1905">
                  <a:noFill/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Personal </a:t>
            </a:r>
            <a:endParaRPr lang="es-BO" b="1" dirty="0">
              <a:ln w="1905">
                <a:noFill/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8616587"/>
              </p:ext>
            </p:extLst>
          </p:nvPr>
        </p:nvGraphicFramePr>
        <p:xfrm>
          <a:off x="457200" y="1844675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2" descr="E:\ARCHIVOS\Documents\EIFODEC\DOC. TRABAJO CASA\EMPRESA LIMPIEZA\ELAB. IMPRESIÓN MATERIALES\LOGOTIPO EMPRESA 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" t="11496" r="2940" b="21562"/>
          <a:stretch/>
        </p:blipFill>
        <p:spPr bwMode="auto">
          <a:xfrm>
            <a:off x="1187624" y="306078"/>
            <a:ext cx="2939928" cy="139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627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FontTx/>
              <a:buChar char="-"/>
            </a:pPr>
            <a:r>
              <a:rPr lang="es-BO" dirty="0" smtClean="0"/>
              <a:t>Es la única empresa creado en el país para incluir personas </a:t>
            </a:r>
            <a:r>
              <a:rPr lang="es-BO" dirty="0"/>
              <a:t>con </a:t>
            </a:r>
            <a:r>
              <a:rPr lang="es-BO" dirty="0" smtClean="0"/>
              <a:t>discapacidad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es-BO" dirty="0" smtClean="0"/>
              <a:t>Empresa </a:t>
            </a:r>
            <a:r>
              <a:rPr lang="es-BO" dirty="0"/>
              <a:t>en proceso de consolidación </a:t>
            </a:r>
            <a:r>
              <a:rPr lang="es-BO" dirty="0" smtClean="0"/>
              <a:t>por las características que tiene, trabajar con personas con discapacidad, eso es un gran beneficios y también un  obstáculos.</a:t>
            </a:r>
            <a:r>
              <a:rPr lang="es-BO" dirty="0"/>
              <a:t> Un  beneficios por que les da la </a:t>
            </a:r>
            <a:r>
              <a:rPr lang="es-BO" dirty="0" smtClean="0"/>
              <a:t>oportunidad a personas con discapacidad </a:t>
            </a:r>
            <a:r>
              <a:rPr lang="es-BO" dirty="0"/>
              <a:t>de ser incluidos, ejercer sus derechos y tener un proyecto de vida y por otro lado es un  obstáculos por la competencia de </a:t>
            </a:r>
            <a:r>
              <a:rPr lang="es-BO" dirty="0" smtClean="0"/>
              <a:t>mercado, la </a:t>
            </a:r>
            <a:r>
              <a:rPr lang="es-BO" dirty="0"/>
              <a:t>gente quiere rapidez excelencia en el trabajo y eso es lo que no se puede lograr , por muy entrenados que estén los </a:t>
            </a:r>
            <a:r>
              <a:rPr lang="es-BO" dirty="0" smtClean="0"/>
              <a:t>chicos</a:t>
            </a:r>
          </a:p>
          <a:p>
            <a:pPr marL="400050" lvl="1" indent="0">
              <a:lnSpc>
                <a:spcPct val="120000"/>
              </a:lnSpc>
              <a:buNone/>
            </a:pPr>
            <a:r>
              <a:rPr lang="es-BO" dirty="0" smtClean="0"/>
              <a:t>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es-BO" dirty="0" smtClean="0"/>
              <a:t>Se ha logrado que dos empleados sea pagado por el Programa PAE.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es-BO" dirty="0" err="1" smtClean="0"/>
              <a:t>Essol</a:t>
            </a:r>
            <a:r>
              <a:rPr lang="es-BO" dirty="0" smtClean="0"/>
              <a:t> brinda un espacio para realizar entrenamiento laboral en coordinación con el área laboral</a:t>
            </a:r>
            <a:endParaRPr lang="es-BO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971601" y="431943"/>
            <a:ext cx="7200800" cy="1143000"/>
          </a:xfrm>
        </p:spPr>
        <p:txBody>
          <a:bodyPr/>
          <a:lstStyle/>
          <a:p>
            <a:r>
              <a:rPr lang="es-BO" b="1" dirty="0" smtClean="0">
                <a:ln w="1905">
                  <a:noFill/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Conclusión </a:t>
            </a:r>
            <a:endParaRPr lang="es-BO" b="1" dirty="0">
              <a:ln w="1905">
                <a:noFill/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5910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190703-WA001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2283" y="1268760"/>
            <a:ext cx="6475968" cy="4857403"/>
          </a:xfrm>
        </p:spPr>
      </p:pic>
    </p:spTree>
    <p:extLst>
      <p:ext uri="{BB962C8B-B14F-4D97-AF65-F5344CB8AC3E}">
        <p14:creationId xmlns:p14="http://schemas.microsoft.com/office/powerpoint/2010/main" val="68003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ARCHIVOS\Documents\EIFODEC\DOC. TRABAJO CASA\EMPRESA LIMPIEZA\ELAB. IMPRESIÓN MATERIALES\LOGOTIPO EMPRESA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" t="11496" r="2940" b="21562"/>
          <a:stretch/>
        </p:blipFill>
        <p:spPr bwMode="auto">
          <a:xfrm>
            <a:off x="899593" y="404664"/>
            <a:ext cx="258033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467544" y="2276872"/>
            <a:ext cx="8013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115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Gracias </a:t>
            </a:r>
            <a:endParaRPr lang="es-BO" sz="115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BO"/>
          </a:p>
        </p:txBody>
      </p:sp>
      <p:cxnSp>
        <p:nvCxnSpPr>
          <p:cNvPr id="7" name="3 Conector recto"/>
          <p:cNvCxnSpPr/>
          <p:nvPr/>
        </p:nvCxnSpPr>
        <p:spPr>
          <a:xfrm>
            <a:off x="981075" y="8923020"/>
            <a:ext cx="60769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Rectángulo"/>
          <p:cNvSpPr/>
          <p:nvPr/>
        </p:nvSpPr>
        <p:spPr>
          <a:xfrm>
            <a:off x="1102737" y="5013176"/>
            <a:ext cx="71960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806700" algn="ctr"/>
                <a:tab pos="5611813" algn="r"/>
              </a:tabLst>
            </a:pPr>
            <a:r>
              <a:rPr kumimoji="0" lang="es-BO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Empresa Social de Servicios Óptimos en Limpieza</a:t>
            </a:r>
            <a:endParaRPr kumimoji="0" lang="es-BO" sz="1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806700" algn="ctr"/>
                <a:tab pos="5611813" algn="r"/>
              </a:tabLst>
            </a:pPr>
            <a:r>
              <a:rPr kumimoji="0" lang="es-BO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Teléfono Fax: (4)4724499, correo electrónico: </a:t>
            </a:r>
            <a:r>
              <a:rPr kumimoji="0" lang="es-BO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3"/>
              </a:rPr>
              <a:t>elimpiezaessol</a:t>
            </a:r>
            <a:r>
              <a:rPr kumimoji="0" lang="es-BO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Calibri" pitchFamily="34" charset="0"/>
                <a:cs typeface="Segoe UI" pitchFamily="34" charset="0"/>
                <a:hlinkClick r:id="rId3"/>
              </a:rPr>
              <a:t>@gmail.com</a:t>
            </a:r>
            <a:endParaRPr kumimoji="0" lang="es-BO" sz="1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806700" algn="ctr"/>
                <a:tab pos="5611813" algn="r"/>
              </a:tabLst>
            </a:pPr>
            <a:r>
              <a:rPr kumimoji="0" lang="es-BO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Calibri" pitchFamily="34" charset="0"/>
                <a:cs typeface="Segoe UI" pitchFamily="34" charset="0"/>
              </a:rPr>
              <a:t>Dirección: Calle Concordia s/n y Nicaragua-Urbanización San Pedro Magisterio-Zona El Castillo</a:t>
            </a:r>
            <a:endParaRPr kumimoji="0" lang="es-BO" sz="1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806700" algn="ctr"/>
                <a:tab pos="5611813" algn="r"/>
              </a:tabLst>
            </a:pPr>
            <a:r>
              <a:rPr kumimoji="0" lang="es-BO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Calibri" pitchFamily="34" charset="0"/>
                <a:cs typeface="Segoe UI" pitchFamily="34" charset="0"/>
              </a:rPr>
              <a:t>Cochabamba, Sacaba - Bolivia</a:t>
            </a:r>
            <a:endParaRPr kumimoji="0" lang="es-BO" sz="1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90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190703-WA000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293162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67944" y="274638"/>
            <a:ext cx="4618856" cy="1143000"/>
          </a:xfrm>
        </p:spPr>
        <p:txBody>
          <a:bodyPr>
            <a:normAutofit fontScale="90000"/>
          </a:bodyPr>
          <a:lstStyle/>
          <a:p>
            <a:r>
              <a:rPr lang="es-BO" b="1" dirty="0">
                <a:ln w="1905">
                  <a:noFill/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Nuestra Iniciativa</a:t>
            </a:r>
            <a:br>
              <a:rPr lang="es-BO" b="1" dirty="0">
                <a:ln w="1905">
                  <a:noFill/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es-B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39552" y="1886619"/>
            <a:ext cx="8147248" cy="4239544"/>
          </a:xfrm>
        </p:spPr>
        <p:txBody>
          <a:bodyPr>
            <a:normAutofit lnSpcReduction="10000"/>
          </a:bodyPr>
          <a:lstStyle/>
          <a:p>
            <a:r>
              <a:rPr lang="es-BO" dirty="0" smtClean="0"/>
              <a:t>Emprendimiento socio productivo.</a:t>
            </a:r>
          </a:p>
          <a:p>
            <a:r>
              <a:rPr lang="es-BO" dirty="0" smtClean="0"/>
              <a:t>En base a las ideas propuestas por el Lic. Javier, luz para el mundo propone realizar un estudio de mercado para emprender una empresa.</a:t>
            </a:r>
          </a:p>
          <a:p>
            <a:r>
              <a:rPr lang="es-BO" dirty="0" smtClean="0"/>
              <a:t>El estudio lanzo que una empresa de limpieza es lo mas optimo.</a:t>
            </a:r>
          </a:p>
          <a:p>
            <a:r>
              <a:rPr lang="es-BO" dirty="0" smtClean="0"/>
              <a:t>Se presenta un proyecto a luz para el mundo.</a:t>
            </a:r>
          </a:p>
          <a:p>
            <a:endParaRPr lang="es-BO" dirty="0"/>
          </a:p>
        </p:txBody>
      </p:sp>
      <p:pic>
        <p:nvPicPr>
          <p:cNvPr id="4" name="Picture 2" descr="E:\ARCHIVOS\Documents\EIFODEC\DOC. TRABAJO CASA\EMPRESA LIMPIEZA\ELAB. IMPRESIÓN MATERIALES\LOGOTIPO EMPRESA 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" t="11496" r="2940" b="21562"/>
          <a:stretch/>
        </p:blipFill>
        <p:spPr bwMode="auto">
          <a:xfrm>
            <a:off x="514079" y="40147"/>
            <a:ext cx="3940224" cy="161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118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4237106"/>
              </p:ext>
            </p:extLst>
          </p:nvPr>
        </p:nvGraphicFramePr>
        <p:xfrm>
          <a:off x="395536" y="2420889"/>
          <a:ext cx="7524328" cy="1978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Rectángulo"/>
          <p:cNvSpPr/>
          <p:nvPr/>
        </p:nvSpPr>
        <p:spPr>
          <a:xfrm>
            <a:off x="1403648" y="548680"/>
            <a:ext cx="338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BO" b="1" dirty="0" smtClean="0">
              <a:ln w="1905">
                <a:noFill/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es-BO" b="1" dirty="0">
              <a:ln w="1905">
                <a:noFill/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971600" y="687179"/>
            <a:ext cx="66967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BO" sz="4400" b="1" dirty="0" smtClean="0">
                <a:ln w="1905">
                  <a:noFill/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Fue creado  </a:t>
            </a:r>
            <a:endParaRPr lang="es-BO" sz="4400" b="1" dirty="0">
              <a:ln w="1905">
                <a:noFill/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Picture 2" descr="E:\ARCHIVOS\Documents\EIFODEC\DOC. TRABAJO CASA\EMPRESA LIMPIEZA\ELAB. IMPRESIÓN MATERIALES\LOGOTIPO EMPRESA 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" t="11496" r="2940" b="21562"/>
          <a:stretch/>
        </p:blipFill>
        <p:spPr bwMode="auto">
          <a:xfrm>
            <a:off x="415752" y="296508"/>
            <a:ext cx="4392488" cy="179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eptágono 1"/>
          <p:cNvSpPr/>
          <p:nvPr/>
        </p:nvSpPr>
        <p:spPr>
          <a:xfrm>
            <a:off x="6615991" y="4399871"/>
            <a:ext cx="1080120" cy="1099722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 smtClean="0"/>
              <a:t>Por un año </a:t>
            </a:r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962765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169622" y="344489"/>
            <a:ext cx="525658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BO" sz="4000" b="1" dirty="0" smtClean="0">
                <a:ln w="1905">
                  <a:noFill/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 el propósito   </a:t>
            </a:r>
            <a:endParaRPr lang="es-BO" sz="4000" b="1" dirty="0">
              <a:ln w="1905">
                <a:noFill/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755576" y="2705665"/>
            <a:ext cx="244827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BO" sz="3000" dirty="0" smtClean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 responder </a:t>
            </a:r>
            <a:r>
              <a:rPr lang="es-BO" sz="3000" dirty="0" smtClean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a: 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4229962" y="1256917"/>
            <a:ext cx="4392488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BO" sz="2000" dirty="0" smtClean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 necesidad de generar </a:t>
            </a:r>
            <a:r>
              <a:rPr lang="es-BO" sz="2000" dirty="0" smtClean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las condiciones para una mejor y mayor inclusión laboral de los jóvenes especiales desde las capacidades formadas y cualificadas en los procesos de entrenamiento laboral.</a:t>
            </a:r>
          </a:p>
          <a:p>
            <a:endParaRPr lang="es-BO" sz="2000" dirty="0" smtClean="0">
              <a:ln w="1905">
                <a:noFill/>
              </a:ln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325105" y="3812846"/>
            <a:ext cx="399644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BO" sz="2000" dirty="0" smtClean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 necesidad de contribuir a la sostenibilidad de los procesos de formación e inclusión laboral desarrollados por EIFODEC.</a:t>
            </a:r>
          </a:p>
        </p:txBody>
      </p:sp>
      <p:sp>
        <p:nvSpPr>
          <p:cNvPr id="12" name="11 Flecha curvada hacia la izquierda"/>
          <p:cNvSpPr/>
          <p:nvPr/>
        </p:nvSpPr>
        <p:spPr>
          <a:xfrm rot="14099330">
            <a:off x="3041960" y="1114209"/>
            <a:ext cx="646876" cy="1890354"/>
          </a:xfrm>
          <a:prstGeom prst="curvedLeftArrow">
            <a:avLst>
              <a:gd name="adj1" fmla="val 15621"/>
              <a:gd name="adj2" fmla="val 66696"/>
              <a:gd name="adj3" fmla="val 534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>
              <a:solidFill>
                <a:schemeClr val="tx1"/>
              </a:solidFill>
            </a:endParaRPr>
          </a:p>
        </p:txBody>
      </p:sp>
      <p:sp>
        <p:nvSpPr>
          <p:cNvPr id="13" name="12 Flecha curvada hacia la izquierda"/>
          <p:cNvSpPr/>
          <p:nvPr/>
        </p:nvSpPr>
        <p:spPr>
          <a:xfrm rot="7390422" flipV="1">
            <a:off x="2998754" y="3545225"/>
            <a:ext cx="646876" cy="1973522"/>
          </a:xfrm>
          <a:prstGeom prst="curvedLeftArrow">
            <a:avLst>
              <a:gd name="adj1" fmla="val 15621"/>
              <a:gd name="adj2" fmla="val 66696"/>
              <a:gd name="adj3" fmla="val 534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09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ARCHIVOS\Documents\EIFODEC\DOC. TRABAJO CASA\EMPRESA LIMPIEZA\ELAB. IMPRESIÓN MATERIALES\LOGOTIPO EMPRESA 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" t="11496" r="2940" b="21562"/>
          <a:stretch/>
        </p:blipFill>
        <p:spPr bwMode="auto">
          <a:xfrm>
            <a:off x="2339752" y="913114"/>
            <a:ext cx="4392488" cy="208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395536" y="3421156"/>
            <a:ext cx="3678000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s-BO" sz="2000" dirty="0" smtClean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Brindar a la población cochabambina óptimos servicios de limpieza y mantenimiento en general de domicilios, empresas e instituciones públicas y privadas desde un enfoque de aprovechamiento de oportunidades para la  inclusión social y laboral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4572000" y="3428127"/>
            <a:ext cx="4320480" cy="31700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s-BO" sz="2000" dirty="0" smtClean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Una empresa social líder en servicios óptimos en limpieza a nivel departamental y nacional, con capacidad de recursos humanos calificados, técnicos y , financieros. Referente  en su rubro como instancia que contribuye al desarrollo económico desde  la promoción de la inclusión social y laboral de personas con discapacidad.  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23528" y="2924944"/>
            <a:ext cx="3492388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BO" sz="2500" b="1" dirty="0" smtClean="0">
                <a:ln w="1905">
                  <a:noFill/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s-BO" sz="2500" b="1" dirty="0" smtClean="0">
                <a:ln w="1905">
                  <a:noFill/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Misión</a:t>
            </a:r>
            <a:endParaRPr lang="es-BO" sz="2500" b="1" dirty="0">
              <a:ln w="1905">
                <a:noFill/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499992" y="2945849"/>
            <a:ext cx="3492388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BO" sz="2500" b="1" dirty="0" smtClean="0">
                <a:ln w="1905">
                  <a:noFill/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Visión</a:t>
            </a:r>
            <a:endParaRPr lang="es-BO" sz="2500" b="1" dirty="0">
              <a:ln w="1905">
                <a:noFill/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88515" y="260648"/>
            <a:ext cx="525658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BO" sz="4000" b="1" dirty="0">
                <a:ln w="1905">
                  <a:noFill/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¿</a:t>
            </a:r>
            <a:r>
              <a:rPr lang="es-BO" sz="4000" b="1" dirty="0" smtClean="0">
                <a:ln w="1905">
                  <a:noFill/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Quiénes somos?</a:t>
            </a:r>
            <a:endParaRPr lang="es-BO" sz="4000" b="1" dirty="0">
              <a:ln w="1905">
                <a:noFill/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304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ARCHIVOS\Documents\EIFODEC\DOC. TRABAJO CASA\EMPRESA LIMPIEZA\ELAB. IMPRESIÓN MATERIALES\LOGOTIPO EMPRESA 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3" t="27554" r="43098" b="34741"/>
          <a:stretch/>
        </p:blipFill>
        <p:spPr bwMode="auto">
          <a:xfrm>
            <a:off x="107504" y="2500969"/>
            <a:ext cx="1268924" cy="167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ARCHIVOS\Documents\EIFODEC\DOC. TRABAJO CASA\EMPRESA LIMPIEZA\ELAB. IMPRESIÓN MATERIALES\LOGOTIPO EMPRESA 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2" t="26115" r="2940" b="34591"/>
          <a:stretch/>
        </p:blipFill>
        <p:spPr bwMode="auto">
          <a:xfrm>
            <a:off x="7866255" y="2430191"/>
            <a:ext cx="1098233" cy="174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79512" y="44624"/>
            <a:ext cx="525658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BO" sz="4000" b="1" dirty="0" smtClean="0">
                <a:ln w="1905">
                  <a:noFill/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¿Qué ofrecemos?</a:t>
            </a:r>
            <a:endParaRPr lang="es-BO" sz="4000" b="1" dirty="0">
              <a:ln w="1905">
                <a:noFill/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79512" y="4161937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Servicios</a:t>
            </a:r>
            <a:endParaRPr lang="es-BO" sz="2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7740352" y="4181018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Limpieza</a:t>
            </a:r>
            <a:endParaRPr lang="es-BO" sz="2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139952" y="5837525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Óptimos</a:t>
            </a:r>
            <a:endParaRPr lang="es-BO" sz="2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4" name="13 Rectángulo"/>
          <p:cNvSpPr/>
          <p:nvPr/>
        </p:nvSpPr>
        <p:spPr>
          <a:xfrm rot="18936091">
            <a:off x="6607970" y="4251102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BO" dirty="0" smtClean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es-BO" dirty="0"/>
          </a:p>
        </p:txBody>
      </p:sp>
      <p:sp>
        <p:nvSpPr>
          <p:cNvPr id="18" name="17 Rectángulo"/>
          <p:cNvSpPr/>
          <p:nvPr/>
        </p:nvSpPr>
        <p:spPr>
          <a:xfrm rot="18936091">
            <a:off x="6819826" y="4959990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BO" dirty="0" smtClean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es-BO" dirty="0"/>
          </a:p>
        </p:txBody>
      </p:sp>
      <p:sp>
        <p:nvSpPr>
          <p:cNvPr id="19" name="AutoShape 2" descr="Resultado de imagen para emoticon carita feli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BO"/>
          </a:p>
        </p:txBody>
      </p:sp>
      <p:sp>
        <p:nvSpPr>
          <p:cNvPr id="20" name="AutoShape 4" descr="Resultado de imagen para emoticon carita feli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BO"/>
          </a:p>
        </p:txBody>
      </p:sp>
      <p:pic>
        <p:nvPicPr>
          <p:cNvPr id="2053" name="Picture 5" descr="C:\Users\Eva\Desktop\SO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253485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Elipse"/>
          <p:cNvSpPr/>
          <p:nvPr/>
        </p:nvSpPr>
        <p:spPr>
          <a:xfrm rot="18474044">
            <a:off x="4621480" y="1403028"/>
            <a:ext cx="2086756" cy="59789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Emisión de factura</a:t>
            </a:r>
            <a:endParaRPr lang="es-B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22 Elipse"/>
          <p:cNvSpPr/>
          <p:nvPr/>
        </p:nvSpPr>
        <p:spPr>
          <a:xfrm rot="20064709">
            <a:off x="5608982" y="2367218"/>
            <a:ext cx="2231010" cy="64031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b="1" dirty="0" smtClean="0">
                <a:ln w="190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Procesos tecnificados</a:t>
            </a:r>
            <a:endParaRPr lang="es-B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23 Elipse"/>
          <p:cNvSpPr/>
          <p:nvPr/>
        </p:nvSpPr>
        <p:spPr>
          <a:xfrm rot="1591839">
            <a:off x="5593345" y="4074248"/>
            <a:ext cx="2056089" cy="569391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b="1" dirty="0" smtClean="0">
                <a:ln w="190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Promoción de la RSE</a:t>
            </a:r>
            <a:endParaRPr lang="es-B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24 Elipse"/>
          <p:cNvSpPr/>
          <p:nvPr/>
        </p:nvSpPr>
        <p:spPr>
          <a:xfrm rot="17163704">
            <a:off x="2937358" y="5419189"/>
            <a:ext cx="2050857" cy="52758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b="1" dirty="0" smtClean="0">
                <a:ln w="190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Precios competitivos</a:t>
            </a:r>
            <a:endParaRPr lang="es-B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25 Elipse"/>
          <p:cNvSpPr/>
          <p:nvPr/>
        </p:nvSpPr>
        <p:spPr>
          <a:xfrm rot="2900793">
            <a:off x="4881709" y="5136559"/>
            <a:ext cx="2179373" cy="67624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b="1" dirty="0" smtClean="0">
                <a:ln w="190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RRHH</a:t>
            </a:r>
          </a:p>
          <a:p>
            <a:pPr algn="ctr"/>
            <a:r>
              <a:rPr lang="es-BO" b="1" dirty="0" smtClean="0">
                <a:ln w="190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calificados</a:t>
            </a:r>
            <a:endParaRPr lang="es-B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26 Elipse"/>
          <p:cNvSpPr/>
          <p:nvPr/>
        </p:nvSpPr>
        <p:spPr>
          <a:xfrm rot="4228980">
            <a:off x="2898675" y="1266027"/>
            <a:ext cx="1956371" cy="67297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b="1" dirty="0" smtClean="0">
                <a:ln w="190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Servicios </a:t>
            </a:r>
          </a:p>
          <a:p>
            <a:pPr algn="ctr"/>
            <a:r>
              <a:rPr lang="es-BO" b="1" dirty="0" smtClean="0">
                <a:ln w="190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calidad</a:t>
            </a:r>
            <a:endParaRPr lang="es-B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27 Elipse"/>
          <p:cNvSpPr/>
          <p:nvPr/>
        </p:nvSpPr>
        <p:spPr>
          <a:xfrm rot="21273450">
            <a:off x="1386154" y="3448746"/>
            <a:ext cx="2033718" cy="55631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BO" b="1" dirty="0" smtClean="0">
                <a:ln w="190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Puntualidad</a:t>
            </a:r>
            <a:endParaRPr lang="es-B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28 Elipse"/>
          <p:cNvSpPr/>
          <p:nvPr/>
        </p:nvSpPr>
        <p:spPr>
          <a:xfrm rot="1360595">
            <a:off x="1409506" y="2256033"/>
            <a:ext cx="2292624" cy="49009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BO" sz="1600" b="1" dirty="0" smtClean="0">
                <a:ln w="190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Responsabilidad</a:t>
            </a:r>
            <a:endParaRPr lang="es-BO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29 Elipse"/>
          <p:cNvSpPr/>
          <p:nvPr/>
        </p:nvSpPr>
        <p:spPr>
          <a:xfrm rot="19827356">
            <a:off x="1727611" y="4715689"/>
            <a:ext cx="2049041" cy="39398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BO" b="1" dirty="0" smtClean="0">
                <a:ln w="190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Honestidad</a:t>
            </a:r>
            <a:endParaRPr lang="es-B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60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CuadroTexto"/>
          <p:cNvSpPr txBox="1">
            <a:spLocks noGrp="1"/>
          </p:cNvSpPr>
          <p:nvPr>
            <p:ph idx="1"/>
          </p:nvPr>
        </p:nvSpPr>
        <p:spPr>
          <a:xfrm>
            <a:off x="468313" y="333375"/>
            <a:ext cx="821848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BO" sz="4000" b="1" dirty="0" smtClean="0">
                <a:ln w="1905">
                  <a:noFill/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Nuestros servicios </a:t>
            </a:r>
            <a:endParaRPr lang="es-BO" sz="4000" b="1" dirty="0">
              <a:ln w="1905">
                <a:noFill/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Flecha izquierda y derecha 4"/>
          <p:cNvSpPr/>
          <p:nvPr/>
        </p:nvSpPr>
        <p:spPr>
          <a:xfrm>
            <a:off x="3347864" y="1412776"/>
            <a:ext cx="1656184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 smtClean="0"/>
              <a:t>Modalidades </a:t>
            </a:r>
            <a:endParaRPr lang="es-BO" dirty="0"/>
          </a:p>
        </p:txBody>
      </p:sp>
      <p:sp>
        <p:nvSpPr>
          <p:cNvPr id="6" name="Rectángulo 5"/>
          <p:cNvSpPr/>
          <p:nvPr/>
        </p:nvSpPr>
        <p:spPr>
          <a:xfrm>
            <a:off x="1403648" y="1308198"/>
            <a:ext cx="1656184" cy="693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 smtClean="0"/>
              <a:t>Eventual </a:t>
            </a:r>
            <a:endParaRPr lang="es-BO" dirty="0"/>
          </a:p>
        </p:txBody>
      </p:sp>
      <p:sp>
        <p:nvSpPr>
          <p:cNvPr id="7" name="Rectángulo 6"/>
          <p:cNvSpPr/>
          <p:nvPr/>
        </p:nvSpPr>
        <p:spPr>
          <a:xfrm>
            <a:off x="5292080" y="1381246"/>
            <a:ext cx="1656184" cy="693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 smtClean="0"/>
              <a:t>Fijo (permanente)</a:t>
            </a:r>
            <a:endParaRPr lang="es-BO" dirty="0"/>
          </a:p>
        </p:txBody>
      </p:sp>
      <p:sp>
        <p:nvSpPr>
          <p:cNvPr id="8" name="9 CuadroTexto"/>
          <p:cNvSpPr txBox="1"/>
          <p:nvPr/>
        </p:nvSpPr>
        <p:spPr>
          <a:xfrm>
            <a:off x="2135168" y="2549022"/>
            <a:ext cx="470143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s-BO" sz="2000" dirty="0" smtClean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Mantenimientos      constante </a:t>
            </a:r>
            <a:endParaRPr lang="es-BO" sz="2000" dirty="0" smtClean="0">
              <a:ln w="1905">
                <a:noFill/>
              </a:ln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342900" indent="-342900">
              <a:buFontTx/>
              <a:buChar char="-"/>
            </a:pPr>
            <a:r>
              <a:rPr lang="es-BO" sz="2000" dirty="0" smtClean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Generales Y/o </a:t>
            </a:r>
            <a:r>
              <a:rPr lang="es-BO" sz="2000" dirty="0" smtClean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Especiales    piso, cocina</a:t>
            </a:r>
            <a:endParaRPr lang="es-BO" sz="2000" dirty="0" smtClean="0">
              <a:ln w="1905">
                <a:noFill/>
              </a:ln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es-BO" sz="2000" dirty="0" smtClean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</a:t>
            </a:r>
            <a:endParaRPr lang="es-BO" sz="2000" dirty="0">
              <a:ln w="1905">
                <a:noFill/>
              </a:ln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es-BO" sz="2000" b="1" dirty="0" smtClean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Dirigidas </a:t>
            </a:r>
            <a:r>
              <a:rPr lang="es-BO" sz="2000" b="1" dirty="0" smtClean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a:</a:t>
            </a:r>
          </a:p>
        </p:txBody>
      </p:sp>
      <p:sp>
        <p:nvSpPr>
          <p:cNvPr id="10" name="Flecha curvada hacia la derecha 9"/>
          <p:cNvSpPr/>
          <p:nvPr/>
        </p:nvSpPr>
        <p:spPr>
          <a:xfrm>
            <a:off x="1403648" y="3000727"/>
            <a:ext cx="731520" cy="12161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>
              <a:solidFill>
                <a:schemeClr val="tx1"/>
              </a:solidFill>
            </a:endParaRPr>
          </a:p>
        </p:txBody>
      </p:sp>
      <p:sp>
        <p:nvSpPr>
          <p:cNvPr id="11" name="Flecha curvada hacia la izquierda 10"/>
          <p:cNvSpPr/>
          <p:nvPr/>
        </p:nvSpPr>
        <p:spPr>
          <a:xfrm>
            <a:off x="6720412" y="3032739"/>
            <a:ext cx="648072" cy="115212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>
              <a:solidFill>
                <a:schemeClr val="tx1"/>
              </a:solidFill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2694158" y="3872461"/>
            <a:ext cx="3741150" cy="2448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BO" dirty="0" smtClean="0"/>
              <a:t>- Personas</a:t>
            </a:r>
          </a:p>
          <a:p>
            <a:r>
              <a:rPr lang="es-BO" dirty="0" smtClean="0"/>
              <a:t>- Empresas Publicas y Privadas</a:t>
            </a:r>
          </a:p>
          <a:p>
            <a:r>
              <a:rPr lang="es-BO" dirty="0" smtClean="0"/>
              <a:t>- Instituciones (oficinas, clínicas, fabricas, entidades, colegios, domicilio, etc.)</a:t>
            </a:r>
            <a:endParaRPr lang="es-BO" dirty="0"/>
          </a:p>
        </p:txBody>
      </p:sp>
      <p:cxnSp>
        <p:nvCxnSpPr>
          <p:cNvPr id="3" name="Conector recto de flecha 2"/>
          <p:cNvCxnSpPr/>
          <p:nvPr/>
        </p:nvCxnSpPr>
        <p:spPr>
          <a:xfrm>
            <a:off x="2699792" y="2075034"/>
            <a:ext cx="504056" cy="5181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 flipH="1">
            <a:off x="5004048" y="2075034"/>
            <a:ext cx="720080" cy="5181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>
            <a:off x="4344645" y="2780928"/>
            <a:ext cx="2824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>
            <a:off x="5148064" y="3032739"/>
            <a:ext cx="2160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934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CuadroTexto"/>
          <p:cNvSpPr txBox="1"/>
          <p:nvPr/>
        </p:nvSpPr>
        <p:spPr>
          <a:xfrm>
            <a:off x="431031" y="5286257"/>
            <a:ext cx="871296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Ofrecemos una Importante alternativa frente al cumplimiento de  la Responsabilidad Social Empresarial – RSE</a:t>
            </a:r>
          </a:p>
          <a:p>
            <a:pPr algn="ctr"/>
            <a:r>
              <a:rPr lang="es-BO" sz="1050" dirty="0" smtClean="0"/>
              <a:t>RSE: Es un compromiso adquirido por empresas dedicadas generalmente a la persecución de fines económico o comerciales. Dicho compromiso es voluntario y busca el mejoramiento social, económico y ambiental de la sociedad, Ley 223, 393.</a:t>
            </a:r>
            <a:endParaRPr lang="es-BO" sz="1050" dirty="0"/>
          </a:p>
        </p:txBody>
      </p:sp>
      <p:pic>
        <p:nvPicPr>
          <p:cNvPr id="13" name="Picture 2" descr="E:\ARCHIVOS\Documents\EIFODEC\DOC. TRABAJO CASA\EMPRESA LIMPIEZA\ELAB. IMPRESIÓN MATERIALES\LOGOTIPO EMPRESA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" t="11496" r="2940" b="21562"/>
          <a:stretch/>
        </p:blipFill>
        <p:spPr bwMode="auto">
          <a:xfrm>
            <a:off x="134993" y="116632"/>
            <a:ext cx="2276767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6619" y="1618769"/>
            <a:ext cx="2592549" cy="1756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51520" y="3793179"/>
            <a:ext cx="1756273" cy="1247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BO" dirty="0">
                <a:solidFill>
                  <a:schemeClr val="bg1"/>
                </a:solidFill>
              </a:rPr>
              <a:t>Desinfectado y satanización de baños </a:t>
            </a: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31730" y="2554834"/>
            <a:ext cx="2880318" cy="1728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2007793" y="898847"/>
            <a:ext cx="1728192" cy="10799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BO" b="1" dirty="0">
                <a:solidFill>
                  <a:schemeClr val="bg1"/>
                </a:solidFill>
              </a:rPr>
              <a:t>Desinfectado y desgrasado de cocina</a:t>
            </a:r>
          </a:p>
        </p:txBody>
      </p:sp>
      <p:pic>
        <p:nvPicPr>
          <p:cNvPr id="15" name="Picture 2" descr="E:\FOTOS CAMBIOS BIPTICO\_MG_017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2"/>
          <a:stretch/>
        </p:blipFill>
        <p:spPr bwMode="auto">
          <a:xfrm>
            <a:off x="3735985" y="1175792"/>
            <a:ext cx="1768732" cy="298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17 Rectángulo"/>
          <p:cNvSpPr/>
          <p:nvPr/>
        </p:nvSpPr>
        <p:spPr>
          <a:xfrm>
            <a:off x="3735985" y="4056624"/>
            <a:ext cx="1768732" cy="10799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BO" b="1" dirty="0" smtClean="0">
                <a:solidFill>
                  <a:schemeClr val="bg1"/>
                </a:solidFill>
              </a:rPr>
              <a:t>Limpieza de vidrios</a:t>
            </a:r>
            <a:endParaRPr lang="es-BO" b="1" dirty="0">
              <a:solidFill>
                <a:schemeClr val="bg1"/>
              </a:solidFill>
            </a:endParaRPr>
          </a:p>
        </p:txBody>
      </p:sp>
      <p:pic>
        <p:nvPicPr>
          <p:cNvPr id="19" name="Picture 3" descr="E:\FOTOS CAMBIOS BIPTICO\alfomb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2"/>
          <a:stretch/>
        </p:blipFill>
        <p:spPr bwMode="auto">
          <a:xfrm>
            <a:off x="5504717" y="1978771"/>
            <a:ext cx="1659571" cy="289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19 Rectángulo"/>
          <p:cNvSpPr/>
          <p:nvPr/>
        </p:nvSpPr>
        <p:spPr>
          <a:xfrm>
            <a:off x="5491865" y="898846"/>
            <a:ext cx="1656184" cy="10799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BO" b="1" dirty="0" smtClean="0">
                <a:solidFill>
                  <a:schemeClr val="bg1"/>
                </a:solidFill>
              </a:rPr>
              <a:t>Lavado y secados  de </a:t>
            </a:r>
            <a:r>
              <a:rPr lang="es-BO" b="1" dirty="0" smtClean="0">
                <a:solidFill>
                  <a:schemeClr val="bg1"/>
                </a:solidFill>
              </a:rPr>
              <a:t>alfombras </a:t>
            </a:r>
            <a:r>
              <a:rPr lang="es-BO" sz="1100" b="1" dirty="0" smtClean="0">
                <a:solidFill>
                  <a:schemeClr val="bg1"/>
                </a:solidFill>
              </a:rPr>
              <a:t>con agua de presión y extracción de polvo</a:t>
            </a:r>
            <a:endParaRPr lang="es-BO" sz="1100" b="1" dirty="0">
              <a:solidFill>
                <a:schemeClr val="bg1"/>
              </a:solidFill>
            </a:endParaRPr>
          </a:p>
        </p:txBody>
      </p:sp>
      <p:pic>
        <p:nvPicPr>
          <p:cNvPr id="16" name="Marcador de contenido 2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049" y="1196752"/>
            <a:ext cx="1755880" cy="2859872"/>
          </a:xfrm>
        </p:spPr>
      </p:pic>
      <p:sp>
        <p:nvSpPr>
          <p:cNvPr id="17" name="17 Rectángulo"/>
          <p:cNvSpPr/>
          <p:nvPr/>
        </p:nvSpPr>
        <p:spPr>
          <a:xfrm>
            <a:off x="7177140" y="3876862"/>
            <a:ext cx="1726789" cy="10799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BO" b="1" dirty="0" smtClean="0">
                <a:solidFill>
                  <a:schemeClr val="bg1"/>
                </a:solidFill>
              </a:rPr>
              <a:t>Lavado y pulido de pisos</a:t>
            </a:r>
            <a:endParaRPr lang="es-B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07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782</TotalTime>
  <Words>653</Words>
  <Application>Microsoft Office PowerPoint</Application>
  <PresentationFormat>Presentación en pantalla (4:3)</PresentationFormat>
  <Paragraphs>96</Paragraphs>
  <Slides>15</Slides>
  <Notes>2</Notes>
  <HiddenSlides>0</HiddenSlides>
  <MMClips>2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3" baseType="lpstr">
      <vt:lpstr>Aharoni</vt:lpstr>
      <vt:lpstr>Arial</vt:lpstr>
      <vt:lpstr>Arial Rounded MT Bold</vt:lpstr>
      <vt:lpstr>Bradley Hand ITC</vt:lpstr>
      <vt:lpstr>Calibri</vt:lpstr>
      <vt:lpstr>Segoe UI</vt:lpstr>
      <vt:lpstr>Times New Roman</vt:lpstr>
      <vt:lpstr>Tema de Office</vt:lpstr>
      <vt:lpstr>Presentación de PowerPoint</vt:lpstr>
      <vt:lpstr>Presentación de PowerPoint</vt:lpstr>
      <vt:lpstr>Nuestra Iniciativa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Personal </vt:lpstr>
      <vt:lpstr>Conclusión 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Eva</dc:creator>
  <cp:lastModifiedBy>DELL</cp:lastModifiedBy>
  <cp:revision>67</cp:revision>
  <dcterms:created xsi:type="dcterms:W3CDTF">2016-10-25T09:05:33Z</dcterms:created>
  <dcterms:modified xsi:type="dcterms:W3CDTF">2019-07-04T05:48:52Z</dcterms:modified>
</cp:coreProperties>
</file>